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FB9DB3-A08F-4113-8624-694927F5BC52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20BCA080-9819-4C3D-B323-15D2F4ADAAC0}">
      <dgm:prSet phldrT="[文字]"/>
      <dgm:spPr/>
      <dgm:t>
        <a:bodyPr/>
        <a:lstStyle/>
        <a:p>
          <a:r>
            <a:rPr lang="en-US" altLang="zh-TW" dirty="0" smtClean="0">
              <a:solidFill>
                <a:srgbClr val="FF0000"/>
              </a:solidFill>
            </a:rPr>
            <a:t>8:00</a:t>
          </a:r>
          <a:r>
            <a:rPr lang="zh-TW" altLang="en-US" dirty="0" smtClean="0">
              <a:solidFill>
                <a:schemeClr val="accent6"/>
              </a:solidFill>
            </a:rPr>
            <a:t>出發</a:t>
          </a:r>
          <a:endParaRPr lang="zh-TW" altLang="en-US" dirty="0">
            <a:solidFill>
              <a:schemeClr val="accent6"/>
            </a:solidFill>
          </a:endParaRPr>
        </a:p>
      </dgm:t>
    </dgm:pt>
    <dgm:pt modelId="{E3676C48-451D-4F9A-8832-4851745A4FDE}" type="parTrans" cxnId="{A6F82D46-97DB-4988-A11B-A5F43B90B1E0}">
      <dgm:prSet/>
      <dgm:spPr/>
      <dgm:t>
        <a:bodyPr/>
        <a:lstStyle/>
        <a:p>
          <a:endParaRPr lang="zh-TW" altLang="en-US"/>
        </a:p>
      </dgm:t>
    </dgm:pt>
    <dgm:pt modelId="{7EFAE3E7-F311-445C-8354-D7BCC9EA4BDE}" type="sibTrans" cxnId="{A6F82D46-97DB-4988-A11B-A5F43B90B1E0}">
      <dgm:prSet/>
      <dgm:spPr/>
      <dgm:t>
        <a:bodyPr/>
        <a:lstStyle/>
        <a:p>
          <a:endParaRPr lang="zh-TW" altLang="en-US"/>
        </a:p>
      </dgm:t>
    </dgm:pt>
    <dgm:pt modelId="{049AAEE1-FA31-4AFF-B5F1-35AB2CC155DE}">
      <dgm:prSet phldrT="[文字]"/>
      <dgm:spPr/>
      <dgm:t>
        <a:bodyPr/>
        <a:lstStyle/>
        <a:p>
          <a:r>
            <a:rPr lang="zh-TW" altLang="en-US" dirty="0" smtClean="0">
              <a:solidFill>
                <a:schemeClr val="accent2">
                  <a:lumMod val="75000"/>
                </a:schemeClr>
              </a:solidFill>
            </a:rPr>
            <a:t>去看猴子</a:t>
          </a:r>
          <a:endParaRPr lang="zh-TW" altLang="en-US" dirty="0">
            <a:solidFill>
              <a:schemeClr val="accent2">
                <a:lumMod val="75000"/>
              </a:schemeClr>
            </a:solidFill>
          </a:endParaRPr>
        </a:p>
      </dgm:t>
    </dgm:pt>
    <dgm:pt modelId="{0998F681-214A-4321-9869-DBEFC645E498}" type="parTrans" cxnId="{E0DE00D3-8802-49A3-B8FF-A117ED2261FC}">
      <dgm:prSet/>
      <dgm:spPr/>
      <dgm:t>
        <a:bodyPr/>
        <a:lstStyle/>
        <a:p>
          <a:endParaRPr lang="zh-TW" altLang="en-US"/>
        </a:p>
      </dgm:t>
    </dgm:pt>
    <dgm:pt modelId="{96228409-F89E-4730-82C2-E22430134923}" type="sibTrans" cxnId="{E0DE00D3-8802-49A3-B8FF-A117ED2261FC}">
      <dgm:prSet/>
      <dgm:spPr/>
      <dgm:t>
        <a:bodyPr/>
        <a:lstStyle/>
        <a:p>
          <a:endParaRPr lang="zh-TW" altLang="en-US"/>
        </a:p>
      </dgm:t>
    </dgm:pt>
    <dgm:pt modelId="{99C3F066-8625-46D2-834D-7D745B62785C}">
      <dgm:prSet phldrT="[文字]"/>
      <dgm:spPr/>
      <dgm:t>
        <a:bodyPr/>
        <a:lstStyle/>
        <a:p>
          <a:r>
            <a:rPr lang="zh-TW" altLang="en-US" dirty="0" smtClean="0">
              <a:solidFill>
                <a:schemeClr val="accent1"/>
              </a:solidFill>
            </a:rPr>
            <a:t>去企鵝館</a:t>
          </a:r>
          <a:endParaRPr lang="zh-TW" altLang="en-US" dirty="0">
            <a:solidFill>
              <a:schemeClr val="accent1"/>
            </a:solidFill>
          </a:endParaRPr>
        </a:p>
      </dgm:t>
    </dgm:pt>
    <dgm:pt modelId="{6C653560-CAE8-4CCD-B121-8BBDDD14254F}" type="parTrans" cxnId="{4190788F-659C-4EE0-93BE-DDAF6B40AC57}">
      <dgm:prSet/>
      <dgm:spPr/>
      <dgm:t>
        <a:bodyPr/>
        <a:lstStyle/>
        <a:p>
          <a:endParaRPr lang="zh-TW" altLang="en-US"/>
        </a:p>
      </dgm:t>
    </dgm:pt>
    <dgm:pt modelId="{69193004-60CE-4CB4-9064-D9BFCD5F171E}" type="sibTrans" cxnId="{4190788F-659C-4EE0-93BE-DDAF6B40AC57}">
      <dgm:prSet/>
      <dgm:spPr/>
      <dgm:t>
        <a:bodyPr/>
        <a:lstStyle/>
        <a:p>
          <a:endParaRPr lang="zh-TW" altLang="en-US"/>
        </a:p>
      </dgm:t>
    </dgm:pt>
    <dgm:pt modelId="{A8027D2A-4CBC-43E7-9241-E362E2824652}">
      <dgm:prSet phldrT="[文字]"/>
      <dgm:spPr/>
      <dgm:t>
        <a:bodyPr/>
        <a:lstStyle/>
        <a:p>
          <a:r>
            <a:rPr lang="en-US" altLang="zh-TW" dirty="0" smtClean="0">
              <a:solidFill>
                <a:srgbClr val="FF0000"/>
              </a:solidFill>
            </a:rPr>
            <a:t>12:00</a:t>
          </a:r>
          <a:r>
            <a:rPr lang="zh-TW" altLang="en-US" dirty="0" smtClean="0">
              <a:solidFill>
                <a:schemeClr val="tx1"/>
              </a:solidFill>
            </a:rPr>
            <a:t>吃午餐</a:t>
          </a:r>
          <a:endParaRPr lang="zh-TW" altLang="en-US" dirty="0">
            <a:solidFill>
              <a:schemeClr val="tx1"/>
            </a:solidFill>
          </a:endParaRPr>
        </a:p>
      </dgm:t>
    </dgm:pt>
    <dgm:pt modelId="{4091A5B2-E1AB-416C-8B3C-78A56C2A9A1E}" type="parTrans" cxnId="{61363C79-FCBE-4884-B28E-5901C0B589F0}">
      <dgm:prSet/>
      <dgm:spPr/>
      <dgm:t>
        <a:bodyPr/>
        <a:lstStyle/>
        <a:p>
          <a:endParaRPr lang="zh-TW" altLang="en-US"/>
        </a:p>
      </dgm:t>
    </dgm:pt>
    <dgm:pt modelId="{E42C60B0-CA6F-42BB-A62D-8E07E87D532D}" type="sibTrans" cxnId="{61363C79-FCBE-4884-B28E-5901C0B589F0}">
      <dgm:prSet/>
      <dgm:spPr/>
      <dgm:t>
        <a:bodyPr/>
        <a:lstStyle/>
        <a:p>
          <a:endParaRPr lang="zh-TW" altLang="en-US"/>
        </a:p>
      </dgm:t>
    </dgm:pt>
    <dgm:pt modelId="{5EC9680E-BAB9-46FB-8BDC-0B6BF6AA57B3}">
      <dgm:prSet phldrT="[文字]"/>
      <dgm:spPr/>
      <dgm:t>
        <a:bodyPr/>
        <a:lstStyle/>
        <a:p>
          <a:r>
            <a:rPr lang="zh-TW" altLang="en-US" dirty="0" smtClean="0">
              <a:solidFill>
                <a:schemeClr val="accent4"/>
              </a:solidFill>
            </a:rPr>
            <a:t>去看山獅</a:t>
          </a:r>
          <a:endParaRPr lang="zh-TW" altLang="en-US" dirty="0">
            <a:solidFill>
              <a:schemeClr val="accent4"/>
            </a:solidFill>
          </a:endParaRPr>
        </a:p>
      </dgm:t>
    </dgm:pt>
    <dgm:pt modelId="{4B829A58-794A-4E09-B4C9-B544E6B9F74A}" type="parTrans" cxnId="{39F906EA-9B08-4DC4-9793-629727B75720}">
      <dgm:prSet/>
      <dgm:spPr/>
      <dgm:t>
        <a:bodyPr/>
        <a:lstStyle/>
        <a:p>
          <a:endParaRPr lang="zh-TW" altLang="en-US"/>
        </a:p>
      </dgm:t>
    </dgm:pt>
    <dgm:pt modelId="{65E8AE41-0B4B-438E-8E0B-DE0F4697D306}" type="sibTrans" cxnId="{39F906EA-9B08-4DC4-9793-629727B75720}">
      <dgm:prSet/>
      <dgm:spPr/>
      <dgm:t>
        <a:bodyPr/>
        <a:lstStyle/>
        <a:p>
          <a:endParaRPr lang="zh-TW" altLang="en-US"/>
        </a:p>
      </dgm:t>
    </dgm:pt>
    <dgm:pt modelId="{756D0E85-2579-4B2B-90AD-62157A44FD65}">
      <dgm:prSet phldrT="[文字]"/>
      <dgm:spPr/>
      <dgm:t>
        <a:bodyPr/>
        <a:lstStyle/>
        <a:p>
          <a:r>
            <a:rPr lang="en-US" altLang="zh-TW" dirty="0" smtClean="0">
              <a:solidFill>
                <a:srgbClr val="FF0000"/>
              </a:solidFill>
            </a:rPr>
            <a:t>15:00</a:t>
          </a:r>
          <a:r>
            <a:rPr lang="zh-TW" altLang="en-US" dirty="0" smtClean="0">
              <a:solidFill>
                <a:srgbClr val="663300"/>
              </a:solidFill>
            </a:rPr>
            <a:t>回學校</a:t>
          </a:r>
          <a:endParaRPr lang="zh-TW" altLang="en-US" dirty="0">
            <a:solidFill>
              <a:srgbClr val="663300"/>
            </a:solidFill>
          </a:endParaRPr>
        </a:p>
      </dgm:t>
    </dgm:pt>
    <dgm:pt modelId="{A28C6A52-B77B-4295-900E-8AFA6948AC02}" type="parTrans" cxnId="{2F702C69-1D1F-464F-99AF-D54CCDBED8F7}">
      <dgm:prSet/>
      <dgm:spPr/>
      <dgm:t>
        <a:bodyPr/>
        <a:lstStyle/>
        <a:p>
          <a:endParaRPr lang="zh-TW" altLang="en-US"/>
        </a:p>
      </dgm:t>
    </dgm:pt>
    <dgm:pt modelId="{C47670E4-05AD-4CA7-94CE-48CFC98F2BB3}" type="sibTrans" cxnId="{2F702C69-1D1F-464F-99AF-D54CCDBED8F7}">
      <dgm:prSet/>
      <dgm:spPr/>
      <dgm:t>
        <a:bodyPr/>
        <a:lstStyle/>
        <a:p>
          <a:endParaRPr lang="zh-TW" altLang="en-US"/>
        </a:p>
      </dgm:t>
    </dgm:pt>
    <dgm:pt modelId="{01CB9FB0-9CC1-46E1-8456-4001A0DE6AD9}" type="pres">
      <dgm:prSet presAssocID="{E9FB9DB3-A08F-4113-8624-694927F5BC5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C14AA4F-98C6-4074-B2DA-695B210CF3FF}" type="pres">
      <dgm:prSet presAssocID="{20BCA080-9819-4C3D-B323-15D2F4ADAAC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E25964-59EC-4547-B0CA-774E39E20F04}" type="pres">
      <dgm:prSet presAssocID="{7EFAE3E7-F311-445C-8354-D7BCC9EA4BDE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752BB35A-F4B6-4A3F-A296-56E09BE00362}" type="pres">
      <dgm:prSet presAssocID="{7EFAE3E7-F311-445C-8354-D7BCC9EA4BDE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BFAE1D81-BA38-4DBA-9BE6-1C8027A0F4FF}" type="pres">
      <dgm:prSet presAssocID="{049AAEE1-FA31-4AFF-B5F1-35AB2CC155D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3A1655-6573-4800-AB35-187D5468F08F}" type="pres">
      <dgm:prSet presAssocID="{96228409-F89E-4730-82C2-E22430134923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D7B7FA4F-10A9-41AD-833C-C1A7C9FEAB05}" type="pres">
      <dgm:prSet presAssocID="{96228409-F89E-4730-82C2-E22430134923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BA110C01-9D49-408B-BAB1-517A66D37B8F}" type="pres">
      <dgm:prSet presAssocID="{99C3F066-8625-46D2-834D-7D745B62785C}" presName="node" presStyleLbl="node1" presStyleIdx="2" presStyleCnt="6" custLinFactNeighborX="3573" custLinFactNeighborY="-2003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976B5D-3462-4E10-8C81-F15ECBBE349B}" type="pres">
      <dgm:prSet presAssocID="{69193004-60CE-4CB4-9064-D9BFCD5F171E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B5AB961F-B624-4B23-86AA-507636F355FC}" type="pres">
      <dgm:prSet presAssocID="{69193004-60CE-4CB4-9064-D9BFCD5F171E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3F2038F9-1178-4C4D-B94B-E577B768049D}" type="pres">
      <dgm:prSet presAssocID="{A8027D2A-4CBC-43E7-9241-E362E282465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BED163-9BC5-4394-A368-F0D48DE93D40}" type="pres">
      <dgm:prSet presAssocID="{E42C60B0-CA6F-42BB-A62D-8E07E87D532D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53B77DDA-99AC-459F-880B-2611F3EAB656}" type="pres">
      <dgm:prSet presAssocID="{E42C60B0-CA6F-42BB-A62D-8E07E87D532D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AB0ED9C2-5213-42B1-86CE-841E5E1D0F5B}" type="pres">
      <dgm:prSet presAssocID="{5EC9680E-BAB9-46FB-8BDC-0B6BF6AA57B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52373B-306D-48F9-8974-291F48E0801A}" type="pres">
      <dgm:prSet presAssocID="{65E8AE41-0B4B-438E-8E0B-DE0F4697D306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400D6459-DF89-409F-AA75-EC3ED1D5F574}" type="pres">
      <dgm:prSet presAssocID="{65E8AE41-0B4B-438E-8E0B-DE0F4697D306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38D33919-4F56-4F0B-B91F-BE3D0E4E41C8}" type="pres">
      <dgm:prSet presAssocID="{756D0E85-2579-4B2B-90AD-62157A44FD6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55124F8-5979-4D0A-BA39-453E4A40D6CF}" type="presOf" srcId="{69193004-60CE-4CB4-9064-D9BFCD5F171E}" destId="{49976B5D-3462-4E10-8C81-F15ECBBE349B}" srcOrd="0" destOrd="0" presId="urn:microsoft.com/office/officeart/2005/8/layout/process5"/>
    <dgm:cxn modelId="{61363C79-FCBE-4884-B28E-5901C0B589F0}" srcId="{E9FB9DB3-A08F-4113-8624-694927F5BC52}" destId="{A8027D2A-4CBC-43E7-9241-E362E2824652}" srcOrd="3" destOrd="0" parTransId="{4091A5B2-E1AB-416C-8B3C-78A56C2A9A1E}" sibTransId="{E42C60B0-CA6F-42BB-A62D-8E07E87D532D}"/>
    <dgm:cxn modelId="{4190788F-659C-4EE0-93BE-DDAF6B40AC57}" srcId="{E9FB9DB3-A08F-4113-8624-694927F5BC52}" destId="{99C3F066-8625-46D2-834D-7D745B62785C}" srcOrd="2" destOrd="0" parTransId="{6C653560-CAE8-4CCD-B121-8BBDDD14254F}" sibTransId="{69193004-60CE-4CB4-9064-D9BFCD5F171E}"/>
    <dgm:cxn modelId="{2F702C69-1D1F-464F-99AF-D54CCDBED8F7}" srcId="{E9FB9DB3-A08F-4113-8624-694927F5BC52}" destId="{756D0E85-2579-4B2B-90AD-62157A44FD65}" srcOrd="5" destOrd="0" parTransId="{A28C6A52-B77B-4295-900E-8AFA6948AC02}" sibTransId="{C47670E4-05AD-4CA7-94CE-48CFC98F2BB3}"/>
    <dgm:cxn modelId="{BEBD4EC0-5B41-421B-BE9C-59AA8B386E81}" type="presOf" srcId="{99C3F066-8625-46D2-834D-7D745B62785C}" destId="{BA110C01-9D49-408B-BAB1-517A66D37B8F}" srcOrd="0" destOrd="0" presId="urn:microsoft.com/office/officeart/2005/8/layout/process5"/>
    <dgm:cxn modelId="{6A8BF336-2AB0-42B8-A8E9-C134ED07D9B8}" type="presOf" srcId="{049AAEE1-FA31-4AFF-B5F1-35AB2CC155DE}" destId="{BFAE1D81-BA38-4DBA-9BE6-1C8027A0F4FF}" srcOrd="0" destOrd="0" presId="urn:microsoft.com/office/officeart/2005/8/layout/process5"/>
    <dgm:cxn modelId="{9F551A2E-4F5C-4114-BC8D-223952476A10}" type="presOf" srcId="{96228409-F89E-4730-82C2-E22430134923}" destId="{D7B7FA4F-10A9-41AD-833C-C1A7C9FEAB05}" srcOrd="1" destOrd="0" presId="urn:microsoft.com/office/officeart/2005/8/layout/process5"/>
    <dgm:cxn modelId="{EA7A53E5-AF63-4164-8BB0-CCD59294ED14}" type="presOf" srcId="{7EFAE3E7-F311-445C-8354-D7BCC9EA4BDE}" destId="{752BB35A-F4B6-4A3F-A296-56E09BE00362}" srcOrd="1" destOrd="0" presId="urn:microsoft.com/office/officeart/2005/8/layout/process5"/>
    <dgm:cxn modelId="{19D3C81A-F4CB-405F-A746-7ED9A6D8E5F6}" type="presOf" srcId="{A8027D2A-4CBC-43E7-9241-E362E2824652}" destId="{3F2038F9-1178-4C4D-B94B-E577B768049D}" srcOrd="0" destOrd="0" presId="urn:microsoft.com/office/officeart/2005/8/layout/process5"/>
    <dgm:cxn modelId="{A842E707-910B-47A3-A472-1AF10A83318C}" type="presOf" srcId="{E9FB9DB3-A08F-4113-8624-694927F5BC52}" destId="{01CB9FB0-9CC1-46E1-8456-4001A0DE6AD9}" srcOrd="0" destOrd="0" presId="urn:microsoft.com/office/officeart/2005/8/layout/process5"/>
    <dgm:cxn modelId="{C615D17F-2890-4FA4-967F-34B8F707A54A}" type="presOf" srcId="{65E8AE41-0B4B-438E-8E0B-DE0F4697D306}" destId="{1552373B-306D-48F9-8974-291F48E0801A}" srcOrd="0" destOrd="0" presId="urn:microsoft.com/office/officeart/2005/8/layout/process5"/>
    <dgm:cxn modelId="{AC8CA85C-7E05-4AC4-ABBC-D4980D491AF3}" type="presOf" srcId="{65E8AE41-0B4B-438E-8E0B-DE0F4697D306}" destId="{400D6459-DF89-409F-AA75-EC3ED1D5F574}" srcOrd="1" destOrd="0" presId="urn:microsoft.com/office/officeart/2005/8/layout/process5"/>
    <dgm:cxn modelId="{2415FD2A-9B66-4107-B5D5-E791A9871258}" type="presOf" srcId="{E42C60B0-CA6F-42BB-A62D-8E07E87D532D}" destId="{53B77DDA-99AC-459F-880B-2611F3EAB656}" srcOrd="1" destOrd="0" presId="urn:microsoft.com/office/officeart/2005/8/layout/process5"/>
    <dgm:cxn modelId="{2A6A3121-7B0B-4838-BADB-3918CD817667}" type="presOf" srcId="{7EFAE3E7-F311-445C-8354-D7BCC9EA4BDE}" destId="{4CE25964-59EC-4547-B0CA-774E39E20F04}" srcOrd="0" destOrd="0" presId="urn:microsoft.com/office/officeart/2005/8/layout/process5"/>
    <dgm:cxn modelId="{C980152F-5167-4CC8-B575-FF29F3CE6271}" type="presOf" srcId="{5EC9680E-BAB9-46FB-8BDC-0B6BF6AA57B3}" destId="{AB0ED9C2-5213-42B1-86CE-841E5E1D0F5B}" srcOrd="0" destOrd="0" presId="urn:microsoft.com/office/officeart/2005/8/layout/process5"/>
    <dgm:cxn modelId="{3397D327-79E9-4DD2-8B7C-9D317DC11AFE}" type="presOf" srcId="{756D0E85-2579-4B2B-90AD-62157A44FD65}" destId="{38D33919-4F56-4F0B-B91F-BE3D0E4E41C8}" srcOrd="0" destOrd="0" presId="urn:microsoft.com/office/officeart/2005/8/layout/process5"/>
    <dgm:cxn modelId="{39F906EA-9B08-4DC4-9793-629727B75720}" srcId="{E9FB9DB3-A08F-4113-8624-694927F5BC52}" destId="{5EC9680E-BAB9-46FB-8BDC-0B6BF6AA57B3}" srcOrd="4" destOrd="0" parTransId="{4B829A58-794A-4E09-B4C9-B544E6B9F74A}" sibTransId="{65E8AE41-0B4B-438E-8E0B-DE0F4697D306}"/>
    <dgm:cxn modelId="{A6F82D46-97DB-4988-A11B-A5F43B90B1E0}" srcId="{E9FB9DB3-A08F-4113-8624-694927F5BC52}" destId="{20BCA080-9819-4C3D-B323-15D2F4ADAAC0}" srcOrd="0" destOrd="0" parTransId="{E3676C48-451D-4F9A-8832-4851745A4FDE}" sibTransId="{7EFAE3E7-F311-445C-8354-D7BCC9EA4BDE}"/>
    <dgm:cxn modelId="{C53B2979-9C24-4F0E-B7F9-A0F92A46F883}" type="presOf" srcId="{20BCA080-9819-4C3D-B323-15D2F4ADAAC0}" destId="{CC14AA4F-98C6-4074-B2DA-695B210CF3FF}" srcOrd="0" destOrd="0" presId="urn:microsoft.com/office/officeart/2005/8/layout/process5"/>
    <dgm:cxn modelId="{E0DE00D3-8802-49A3-B8FF-A117ED2261FC}" srcId="{E9FB9DB3-A08F-4113-8624-694927F5BC52}" destId="{049AAEE1-FA31-4AFF-B5F1-35AB2CC155DE}" srcOrd="1" destOrd="0" parTransId="{0998F681-214A-4321-9869-DBEFC645E498}" sibTransId="{96228409-F89E-4730-82C2-E22430134923}"/>
    <dgm:cxn modelId="{5171E154-8764-4B05-8F18-C39E66AA3C16}" type="presOf" srcId="{E42C60B0-CA6F-42BB-A62D-8E07E87D532D}" destId="{78BED163-9BC5-4394-A368-F0D48DE93D40}" srcOrd="0" destOrd="0" presId="urn:microsoft.com/office/officeart/2005/8/layout/process5"/>
    <dgm:cxn modelId="{A5357FC8-E4D4-4885-A931-ED4F3ABCC585}" type="presOf" srcId="{96228409-F89E-4730-82C2-E22430134923}" destId="{623A1655-6573-4800-AB35-187D5468F08F}" srcOrd="0" destOrd="0" presId="urn:microsoft.com/office/officeart/2005/8/layout/process5"/>
    <dgm:cxn modelId="{14186507-BEBB-4C55-8461-61FB86A7279F}" type="presOf" srcId="{69193004-60CE-4CB4-9064-D9BFCD5F171E}" destId="{B5AB961F-B624-4B23-86AA-507636F355FC}" srcOrd="1" destOrd="0" presId="urn:microsoft.com/office/officeart/2005/8/layout/process5"/>
    <dgm:cxn modelId="{250DA21F-F916-4FC6-8AE0-F905AB92E62B}" type="presParOf" srcId="{01CB9FB0-9CC1-46E1-8456-4001A0DE6AD9}" destId="{CC14AA4F-98C6-4074-B2DA-695B210CF3FF}" srcOrd="0" destOrd="0" presId="urn:microsoft.com/office/officeart/2005/8/layout/process5"/>
    <dgm:cxn modelId="{3208D315-E738-4F37-92F2-E06FD43C6ADB}" type="presParOf" srcId="{01CB9FB0-9CC1-46E1-8456-4001A0DE6AD9}" destId="{4CE25964-59EC-4547-B0CA-774E39E20F04}" srcOrd="1" destOrd="0" presId="urn:microsoft.com/office/officeart/2005/8/layout/process5"/>
    <dgm:cxn modelId="{EFC013AA-A96D-4F42-8A60-9A14B477FA44}" type="presParOf" srcId="{4CE25964-59EC-4547-B0CA-774E39E20F04}" destId="{752BB35A-F4B6-4A3F-A296-56E09BE00362}" srcOrd="0" destOrd="0" presId="urn:microsoft.com/office/officeart/2005/8/layout/process5"/>
    <dgm:cxn modelId="{A5AC9FEA-ADA3-42AA-8338-5A8F967C2528}" type="presParOf" srcId="{01CB9FB0-9CC1-46E1-8456-4001A0DE6AD9}" destId="{BFAE1D81-BA38-4DBA-9BE6-1C8027A0F4FF}" srcOrd="2" destOrd="0" presId="urn:microsoft.com/office/officeart/2005/8/layout/process5"/>
    <dgm:cxn modelId="{8672437B-DF6C-4A1E-9301-91B6C45451CC}" type="presParOf" srcId="{01CB9FB0-9CC1-46E1-8456-4001A0DE6AD9}" destId="{623A1655-6573-4800-AB35-187D5468F08F}" srcOrd="3" destOrd="0" presId="urn:microsoft.com/office/officeart/2005/8/layout/process5"/>
    <dgm:cxn modelId="{8AD6DB64-70B4-4FB8-8147-448F49A32DF9}" type="presParOf" srcId="{623A1655-6573-4800-AB35-187D5468F08F}" destId="{D7B7FA4F-10A9-41AD-833C-C1A7C9FEAB05}" srcOrd="0" destOrd="0" presId="urn:microsoft.com/office/officeart/2005/8/layout/process5"/>
    <dgm:cxn modelId="{718773E9-A1BC-41FC-8866-2DB46A0F33DC}" type="presParOf" srcId="{01CB9FB0-9CC1-46E1-8456-4001A0DE6AD9}" destId="{BA110C01-9D49-408B-BAB1-517A66D37B8F}" srcOrd="4" destOrd="0" presId="urn:microsoft.com/office/officeart/2005/8/layout/process5"/>
    <dgm:cxn modelId="{82328C21-0DD6-4D85-9493-AA654CF8E658}" type="presParOf" srcId="{01CB9FB0-9CC1-46E1-8456-4001A0DE6AD9}" destId="{49976B5D-3462-4E10-8C81-F15ECBBE349B}" srcOrd="5" destOrd="0" presId="urn:microsoft.com/office/officeart/2005/8/layout/process5"/>
    <dgm:cxn modelId="{CDADAF2A-6D62-4453-A64C-66C7AFA6D0F0}" type="presParOf" srcId="{49976B5D-3462-4E10-8C81-F15ECBBE349B}" destId="{B5AB961F-B624-4B23-86AA-507636F355FC}" srcOrd="0" destOrd="0" presId="urn:microsoft.com/office/officeart/2005/8/layout/process5"/>
    <dgm:cxn modelId="{B9480CB5-BA25-439C-9883-B58CBFB6834A}" type="presParOf" srcId="{01CB9FB0-9CC1-46E1-8456-4001A0DE6AD9}" destId="{3F2038F9-1178-4C4D-B94B-E577B768049D}" srcOrd="6" destOrd="0" presId="urn:microsoft.com/office/officeart/2005/8/layout/process5"/>
    <dgm:cxn modelId="{C5378FBC-3E92-4AF0-AC2B-E7B1A238F9C3}" type="presParOf" srcId="{01CB9FB0-9CC1-46E1-8456-4001A0DE6AD9}" destId="{78BED163-9BC5-4394-A368-F0D48DE93D40}" srcOrd="7" destOrd="0" presId="urn:microsoft.com/office/officeart/2005/8/layout/process5"/>
    <dgm:cxn modelId="{D6BB3880-8C13-4479-8AD8-001D79C55439}" type="presParOf" srcId="{78BED163-9BC5-4394-A368-F0D48DE93D40}" destId="{53B77DDA-99AC-459F-880B-2611F3EAB656}" srcOrd="0" destOrd="0" presId="urn:microsoft.com/office/officeart/2005/8/layout/process5"/>
    <dgm:cxn modelId="{C976F2B6-A902-4185-A2D7-112D729872E6}" type="presParOf" srcId="{01CB9FB0-9CC1-46E1-8456-4001A0DE6AD9}" destId="{AB0ED9C2-5213-42B1-86CE-841E5E1D0F5B}" srcOrd="8" destOrd="0" presId="urn:microsoft.com/office/officeart/2005/8/layout/process5"/>
    <dgm:cxn modelId="{5CD5B6A1-5F4F-4037-B78B-6A7A64489419}" type="presParOf" srcId="{01CB9FB0-9CC1-46E1-8456-4001A0DE6AD9}" destId="{1552373B-306D-48F9-8974-291F48E0801A}" srcOrd="9" destOrd="0" presId="urn:microsoft.com/office/officeart/2005/8/layout/process5"/>
    <dgm:cxn modelId="{84E713DC-43EB-4946-8086-C6ABA068049D}" type="presParOf" srcId="{1552373B-306D-48F9-8974-291F48E0801A}" destId="{400D6459-DF89-409F-AA75-EC3ED1D5F574}" srcOrd="0" destOrd="0" presId="urn:microsoft.com/office/officeart/2005/8/layout/process5"/>
    <dgm:cxn modelId="{12525A2C-CFA5-4AC7-800A-7B4EDF0F2B31}" type="presParOf" srcId="{01CB9FB0-9CC1-46E1-8456-4001A0DE6AD9}" destId="{38D33919-4F56-4F0B-B91F-BE3D0E4E41C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4AA4F-98C6-4074-B2DA-695B210CF3FF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>
              <a:solidFill>
                <a:srgbClr val="FF0000"/>
              </a:solidFill>
            </a:rPr>
            <a:t>8:00</a:t>
          </a:r>
          <a:r>
            <a:rPr lang="zh-TW" altLang="en-US" sz="4000" kern="1200" dirty="0" smtClean="0">
              <a:solidFill>
                <a:schemeClr val="accent6"/>
              </a:solidFill>
            </a:rPr>
            <a:t>出發</a:t>
          </a:r>
          <a:endParaRPr lang="zh-TW" altLang="en-US" sz="4000" kern="1200" dirty="0">
            <a:solidFill>
              <a:schemeClr val="accent6"/>
            </a:solidFill>
          </a:endParaRPr>
        </a:p>
      </dsp:txBody>
      <dsp:txXfrm>
        <a:off x="144776" y="50451"/>
        <a:ext cx="2620721" cy="1534246"/>
      </dsp:txXfrm>
    </dsp:sp>
    <dsp:sp modelId="{4CE25964-59EC-4547-B0CA-774E39E20F04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BFAE1D81-BA38-4DBA-9BE6-1C8027A0F4FF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accent2">
                  <a:lumMod val="75000"/>
                </a:schemeClr>
              </a:solidFill>
            </a:rPr>
            <a:t>去看猴子</a:t>
          </a:r>
          <a:endParaRPr lang="zh-TW" altLang="en-US" sz="40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947439" y="50451"/>
        <a:ext cx="2620721" cy="1534246"/>
      </dsp:txXfrm>
    </dsp:sp>
    <dsp:sp modelId="{623A1655-6573-4800-AB35-187D5468F08F}">
      <dsp:nvSpPr>
        <dsp:cNvPr id="0" name=""/>
        <dsp:cNvSpPr/>
      </dsp:nvSpPr>
      <dsp:spPr>
        <a:xfrm rot="21597603">
          <a:off x="6876267" y="479420"/>
          <a:ext cx="627264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76267" y="614209"/>
        <a:ext cx="439085" cy="404168"/>
      </dsp:txXfrm>
    </dsp:sp>
    <dsp:sp modelId="{BA110C01-9D49-408B-BAB1-517A66D37B8F}">
      <dsp:nvSpPr>
        <dsp:cNvPr id="0" name=""/>
        <dsp:cNvSpPr/>
      </dsp:nvSpPr>
      <dsp:spPr>
        <a:xfrm>
          <a:off x="7799412" y="0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accent1"/>
              </a:solidFill>
            </a:rPr>
            <a:t>去企鵝館</a:t>
          </a:r>
          <a:endParaRPr lang="zh-TW" altLang="en-US" sz="4000" kern="1200" dirty="0">
            <a:solidFill>
              <a:schemeClr val="accent1"/>
            </a:solidFill>
          </a:endParaRPr>
        </a:p>
      </dsp:txBody>
      <dsp:txXfrm>
        <a:off x="7847145" y="47733"/>
        <a:ext cx="2620721" cy="1534246"/>
      </dsp:txXfrm>
    </dsp:sp>
    <dsp:sp modelId="{49976B5D-3462-4E10-8C81-F15ECBBE349B}">
      <dsp:nvSpPr>
        <dsp:cNvPr id="0" name=""/>
        <dsp:cNvSpPr/>
      </dsp:nvSpPr>
      <dsp:spPr>
        <a:xfrm rot="5522648">
          <a:off x="8820747" y="1821164"/>
          <a:ext cx="577640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910574" y="1869206"/>
        <a:ext cx="404168" cy="404348"/>
      </dsp:txXfrm>
    </dsp:sp>
    <dsp:sp modelId="{3F2038F9-1178-4C4D-B94B-E577B768049D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>
              <a:solidFill>
                <a:srgbClr val="FF0000"/>
              </a:solidFill>
            </a:rPr>
            <a:t>12:00</a:t>
          </a:r>
          <a:r>
            <a:rPr lang="zh-TW" altLang="en-US" sz="4000" kern="1200" dirty="0" smtClean="0">
              <a:solidFill>
                <a:schemeClr val="tx1"/>
              </a:solidFill>
            </a:rPr>
            <a:t>吃午餐</a:t>
          </a:r>
          <a:endParaRPr lang="zh-TW" altLang="en-US" sz="4000" kern="1200" dirty="0">
            <a:solidFill>
              <a:schemeClr val="tx1"/>
            </a:solidFill>
          </a:endParaRPr>
        </a:p>
      </dsp:txBody>
      <dsp:txXfrm>
        <a:off x="7750101" y="2766639"/>
        <a:ext cx="2620721" cy="1534246"/>
      </dsp:txXfrm>
    </dsp:sp>
    <dsp:sp modelId="{78BED163-9BC5-4394-A368-F0D48DE93D40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AB0ED9C2-5213-42B1-86CE-841E5E1D0F5B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accent4"/>
              </a:solidFill>
            </a:rPr>
            <a:t>去看山獅</a:t>
          </a:r>
          <a:endParaRPr lang="zh-TW" altLang="en-US" sz="4000" kern="1200" dirty="0">
            <a:solidFill>
              <a:schemeClr val="accent4"/>
            </a:solidFill>
          </a:endParaRPr>
        </a:p>
      </dsp:txBody>
      <dsp:txXfrm>
        <a:off x="3947439" y="2766639"/>
        <a:ext cx="2620721" cy="1534246"/>
      </dsp:txXfrm>
    </dsp:sp>
    <dsp:sp modelId="{1552373B-306D-48F9-8974-291F48E0801A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38D33919-4F56-4F0B-B91F-BE3D0E4E41C8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>
              <a:solidFill>
                <a:srgbClr val="FF0000"/>
              </a:solidFill>
            </a:rPr>
            <a:t>15:00</a:t>
          </a:r>
          <a:r>
            <a:rPr lang="zh-TW" altLang="en-US" sz="4000" kern="1200" dirty="0" smtClean="0">
              <a:solidFill>
                <a:srgbClr val="663300"/>
              </a:solidFill>
            </a:rPr>
            <a:t>回學校</a:t>
          </a:r>
          <a:endParaRPr lang="zh-TW" altLang="en-US" sz="4000" kern="1200" dirty="0">
            <a:solidFill>
              <a:srgbClr val="663300"/>
            </a:solidFill>
          </a:endParaRPr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3955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723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49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65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396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208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874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0065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04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153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58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"/>
                <a:lumOff val="98000"/>
              </a:schemeClr>
            </a:gs>
            <a:gs pos="42000">
              <a:schemeClr val="tx1"/>
            </a:gs>
            <a:gs pos="67000">
              <a:srgbClr val="FF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97E49-AFF7-489F-B90D-B53D19FA751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F69DE-7EC3-496D-B139-BC5197FC9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35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uJdkeRASJso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zh-TW" altLang="en-US" dirty="0" smtClean="0">
                <a:solidFill>
                  <a:schemeClr val="accent6"/>
                </a:solidFill>
              </a:rPr>
              <a:t>動物園一日遊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75462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</a:t>
            </a:r>
            <a:r>
              <a:rPr lang="zh-TW" altLang="en-US" dirty="0" smtClean="0">
                <a:solidFill>
                  <a:schemeClr val="accent5"/>
                </a:solidFill>
              </a:rPr>
              <a:t>行程規劃</a:t>
            </a:r>
            <a:endParaRPr lang="zh-TW" altLang="en-US" dirty="0">
              <a:solidFill>
                <a:schemeClr val="accent5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03566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8189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    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4032499"/>
              </p:ext>
            </p:extLst>
          </p:nvPr>
        </p:nvGraphicFramePr>
        <p:xfrm>
          <a:off x="838200" y="1684619"/>
          <a:ext cx="10343607" cy="4528634"/>
        </p:xfrm>
        <a:graphic>
          <a:graphicData uri="http://schemas.openxmlformats.org/drawingml/2006/table">
            <a:tbl>
              <a:tblPr/>
              <a:tblGrid>
                <a:gridCol w="1551542">
                  <a:extLst>
                    <a:ext uri="{9D8B030D-6E8A-4147-A177-3AD203B41FA5}">
                      <a16:colId xmlns:a16="http://schemas.microsoft.com/office/drawing/2014/main" val="3790434110"/>
                    </a:ext>
                  </a:extLst>
                </a:gridCol>
                <a:gridCol w="1654976">
                  <a:extLst>
                    <a:ext uri="{9D8B030D-6E8A-4147-A177-3AD203B41FA5}">
                      <a16:colId xmlns:a16="http://schemas.microsoft.com/office/drawing/2014/main" val="1774877569"/>
                    </a:ext>
                  </a:extLst>
                </a:gridCol>
                <a:gridCol w="1241234">
                  <a:extLst>
                    <a:ext uri="{9D8B030D-6E8A-4147-A177-3AD203B41FA5}">
                      <a16:colId xmlns:a16="http://schemas.microsoft.com/office/drawing/2014/main" val="4074124191"/>
                    </a:ext>
                  </a:extLst>
                </a:gridCol>
                <a:gridCol w="1241234">
                  <a:extLst>
                    <a:ext uri="{9D8B030D-6E8A-4147-A177-3AD203B41FA5}">
                      <a16:colId xmlns:a16="http://schemas.microsoft.com/office/drawing/2014/main" val="2394188107"/>
                    </a:ext>
                  </a:extLst>
                </a:gridCol>
                <a:gridCol w="4654621">
                  <a:extLst>
                    <a:ext uri="{9D8B030D-6E8A-4147-A177-3AD203B41FA5}">
                      <a16:colId xmlns:a16="http://schemas.microsoft.com/office/drawing/2014/main" val="2137604832"/>
                    </a:ext>
                  </a:extLst>
                </a:gridCol>
              </a:tblGrid>
              <a:tr h="312481">
                <a:tc>
                  <a:txBody>
                    <a:bodyPr/>
                    <a:lstStyle/>
                    <a:p>
                      <a:r>
                        <a:rPr lang="zh-TW" altLang="en-US" sz="1400">
                          <a:effectLst/>
                        </a:rPr>
                        <a:t>票別</a:t>
                      </a: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>
                          <a:effectLst/>
                        </a:rPr>
                        <a:t>購票方式</a:t>
                      </a: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>
                          <a:effectLst/>
                        </a:rPr>
                        <a:t>全票</a:t>
                      </a: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>
                          <a:effectLst/>
                        </a:rPr>
                        <a:t>優待票</a:t>
                      </a: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>
                          <a:effectLst/>
                        </a:rPr>
                        <a:t>備註</a:t>
                      </a: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12103"/>
                  </a:ext>
                </a:extLst>
              </a:tr>
              <a:tr h="3930989">
                <a:tc rowSpan="2">
                  <a:txBody>
                    <a:bodyPr/>
                    <a:lstStyle/>
                    <a:p>
                      <a:pPr latinLnBrk="1"/>
                      <a:r>
                        <a:rPr lang="zh-TW" altLang="en-US" sz="1400">
                          <a:effectLst/>
                        </a:rPr>
                        <a:t>入園門票</a:t>
                      </a: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TW" altLang="en-US" sz="1400" dirty="0">
                          <a:effectLst/>
                        </a:rPr>
                        <a:t>悠遊卡</a:t>
                      </a:r>
                      <a:br>
                        <a:rPr lang="zh-TW" altLang="en-US" sz="1400" dirty="0">
                          <a:effectLst/>
                        </a:rPr>
                      </a:br>
                      <a:r>
                        <a:rPr lang="en-US" sz="1400" dirty="0" err="1">
                          <a:effectLst/>
                        </a:rPr>
                        <a:t>EasyCard</a:t>
                      </a:r>
                      <a:r>
                        <a:rPr lang="en-US" sz="1400" dirty="0">
                          <a:effectLst/>
                        </a:rPr>
                        <a:t>、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zh-TW" altLang="en-US" sz="1400" dirty="0">
                          <a:effectLst/>
                        </a:rPr>
                        <a:t>一卡通</a:t>
                      </a:r>
                      <a:r>
                        <a:rPr lang="en-US" sz="1400" dirty="0" err="1">
                          <a:effectLst/>
                        </a:rPr>
                        <a:t>iPass</a:t>
                      </a:r>
                      <a:r>
                        <a:rPr lang="en-US" sz="1400" dirty="0">
                          <a:effectLst/>
                        </a:rPr>
                        <a:t>、</a:t>
                      </a:r>
                      <a:r>
                        <a:rPr lang="zh-TW" altLang="en-US" sz="1400" dirty="0">
                          <a:effectLst/>
                        </a:rPr>
                        <a:t>愛金卡</a:t>
                      </a:r>
                      <a:br>
                        <a:rPr lang="zh-TW" altLang="en-US" sz="1400" dirty="0">
                          <a:effectLst/>
                        </a:rPr>
                      </a:br>
                      <a:r>
                        <a:rPr lang="en-US" altLang="zh-TW" sz="1400" dirty="0">
                          <a:effectLst/>
                        </a:rPr>
                        <a:t>(</a:t>
                      </a:r>
                      <a:r>
                        <a:rPr lang="en-US" sz="1400" dirty="0">
                          <a:effectLst/>
                        </a:rPr>
                        <a:t>iCash2.0)、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zh-TW" altLang="en-US" sz="1400" dirty="0">
                          <a:effectLst/>
                        </a:rPr>
                        <a:t>快樂有錢卡</a:t>
                      </a:r>
                      <a:br>
                        <a:rPr lang="zh-TW" altLang="en-US" sz="1400" dirty="0">
                          <a:effectLst/>
                        </a:rPr>
                      </a:br>
                      <a:r>
                        <a:rPr lang="en-US" sz="1400" dirty="0" err="1">
                          <a:effectLst/>
                        </a:rPr>
                        <a:t>HappyCash</a:t>
                      </a:r>
                      <a:r>
                        <a:rPr lang="en-US" sz="1400" dirty="0">
                          <a:effectLst/>
                        </a:rPr>
                        <a:t>、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zh-TW" altLang="en-US" sz="1400" dirty="0">
                          <a:effectLst/>
                        </a:rPr>
                        <a:t>信用卡、</a:t>
                      </a:r>
                      <a:br>
                        <a:rPr lang="zh-TW" altLang="en-US" sz="1400" dirty="0">
                          <a:effectLst/>
                        </a:rPr>
                      </a:br>
                      <a:r>
                        <a:rPr lang="en-US" sz="1400" dirty="0" err="1">
                          <a:effectLst/>
                        </a:rPr>
                        <a:t>Pay.Taipei</a:t>
                      </a:r>
                      <a:r>
                        <a:rPr lang="en-US" sz="1400" dirty="0">
                          <a:effectLst/>
                        </a:rPr>
                        <a:t>、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zh-TW" altLang="en-US" sz="1400" dirty="0">
                          <a:effectLst/>
                        </a:rPr>
                        <a:t>現金</a:t>
                      </a: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CC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TW" sz="1400">
                          <a:effectLst/>
                        </a:rPr>
                        <a:t>60</a:t>
                      </a:r>
                      <a:r>
                        <a:rPr lang="zh-TW" altLang="en-US" sz="1400">
                          <a:effectLst/>
                        </a:rPr>
                        <a:t>元</a:t>
                      </a: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CC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TW" sz="1400">
                          <a:effectLst/>
                        </a:rPr>
                        <a:t>30</a:t>
                      </a:r>
                      <a:r>
                        <a:rPr lang="zh-TW" altLang="en-US" sz="1400">
                          <a:effectLst/>
                        </a:rPr>
                        <a:t>元</a:t>
                      </a: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CC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zh-TW" sz="1400" b="0">
                          <a:effectLst/>
                        </a:rPr>
                        <a:t>1. 16:00</a:t>
                      </a:r>
                      <a:r>
                        <a:rPr lang="zh-TW" altLang="en-US" sz="1400" b="0">
                          <a:effectLst/>
                        </a:rPr>
                        <a:t>停止售票及入園</a:t>
                      </a:r>
                      <a:br>
                        <a:rPr lang="zh-TW" altLang="en-US" sz="1400" b="0">
                          <a:effectLst/>
                        </a:rPr>
                      </a:br>
                      <a:r>
                        <a:rPr lang="en-US" altLang="zh-TW" sz="1400" b="0">
                          <a:effectLst/>
                        </a:rPr>
                        <a:t>2. </a:t>
                      </a:r>
                      <a:r>
                        <a:rPr lang="zh-TW" altLang="en-US" sz="1400" b="0">
                          <a:effectLst/>
                        </a:rPr>
                        <a:t>優待票、免票請主動出示相關證件，以備現場服務人員查驗</a:t>
                      </a:r>
                      <a:br>
                        <a:rPr lang="zh-TW" altLang="en-US" sz="1400" b="0">
                          <a:effectLst/>
                        </a:rPr>
                      </a:br>
                      <a:r>
                        <a:rPr lang="en-US" altLang="zh-TW" sz="1400" b="0">
                          <a:effectLst/>
                        </a:rPr>
                        <a:t>3. </a:t>
                      </a:r>
                      <a:r>
                        <a:rPr lang="zh-TW" altLang="en-US" sz="1400" b="0">
                          <a:effectLst/>
                        </a:rPr>
                        <a:t>已購買門票如有遺失、破毀、燒毀或無法辨識等情形，恕不補發，須重新購買入園。</a:t>
                      </a:r>
                      <a:br>
                        <a:rPr lang="zh-TW" altLang="en-US" sz="1400" b="0">
                          <a:effectLst/>
                        </a:rPr>
                      </a:br>
                      <a:r>
                        <a:rPr lang="en-US" altLang="zh-TW" sz="1400" b="0">
                          <a:effectLst/>
                        </a:rPr>
                        <a:t>4. </a:t>
                      </a:r>
                      <a:r>
                        <a:rPr lang="zh-TW" altLang="en-US" sz="1400" b="0">
                          <a:effectLst/>
                        </a:rPr>
                        <a:t>團體購票達</a:t>
                      </a:r>
                      <a:r>
                        <a:rPr lang="en-US" altLang="zh-TW" sz="1400" b="0">
                          <a:effectLst/>
                        </a:rPr>
                        <a:t>30</a:t>
                      </a:r>
                      <a:r>
                        <a:rPr lang="zh-TW" altLang="en-US" sz="1400" b="0">
                          <a:effectLst/>
                        </a:rPr>
                        <a:t>人（不含免票人數）以上七折</a:t>
                      </a:r>
                      <a:br>
                        <a:rPr lang="zh-TW" altLang="en-US" sz="1400" b="0">
                          <a:effectLst/>
                        </a:rPr>
                      </a:br>
                      <a:r>
                        <a:rPr lang="en-US" altLang="zh-TW" sz="1400" b="0">
                          <a:effectLst/>
                        </a:rPr>
                        <a:t>5. Pay.Taipei </a:t>
                      </a:r>
                      <a:r>
                        <a:rPr lang="zh-TW" altLang="en-US" sz="1400" b="0">
                          <a:effectLst/>
                        </a:rPr>
                        <a:t>包含悠遊付、橘子支付、街口支付、</a:t>
                      </a:r>
                      <a:r>
                        <a:rPr lang="en-US" altLang="zh-TW" sz="1400" b="0">
                          <a:effectLst/>
                        </a:rPr>
                        <a:t>Pi</a:t>
                      </a:r>
                      <a:r>
                        <a:rPr lang="zh-TW" altLang="en-US" sz="1400" b="0">
                          <a:effectLst/>
                        </a:rPr>
                        <a:t>拍錢包、歐付寶、簡單付、台北富邦銀行、嗶嗶繳、</a:t>
                      </a:r>
                      <a:r>
                        <a:rPr lang="en-US" altLang="zh-TW" sz="1400" b="0">
                          <a:effectLst/>
                        </a:rPr>
                        <a:t>FriDay</a:t>
                      </a:r>
                      <a:r>
                        <a:rPr lang="zh-TW" altLang="en-US" sz="1400" b="0">
                          <a:effectLst/>
                        </a:rPr>
                        <a:t>理財</a:t>
                      </a:r>
                      <a:r>
                        <a:rPr lang="en-US" altLang="zh-TW" sz="1400" b="0">
                          <a:effectLst/>
                        </a:rPr>
                        <a:t>+</a:t>
                      </a:r>
                      <a:r>
                        <a:rPr lang="zh-TW" altLang="en-US" sz="1400" b="0">
                          <a:effectLst/>
                        </a:rPr>
                        <a:t>、停車大聲公、車麻吉、 </a:t>
                      </a:r>
                      <a:r>
                        <a:rPr lang="en-US" altLang="zh-TW" sz="1400" b="0">
                          <a:effectLst/>
                        </a:rPr>
                        <a:t>LINE Pay money</a:t>
                      </a:r>
                      <a:r>
                        <a:rPr lang="zh-TW" altLang="en-US" sz="1400" b="0">
                          <a:effectLst/>
                        </a:rPr>
                        <a:t>等</a:t>
                      </a:r>
                      <a:r>
                        <a:rPr lang="en-US" altLang="zh-TW" sz="1400" b="0">
                          <a:effectLst/>
                        </a:rPr>
                        <a:t>12</a:t>
                      </a:r>
                      <a:r>
                        <a:rPr lang="zh-TW" altLang="en-US" sz="1400" b="0">
                          <a:effectLst/>
                        </a:rPr>
                        <a:t>項支付管道。</a:t>
                      </a:r>
                      <a:br>
                        <a:rPr lang="zh-TW" altLang="en-US" sz="1400" b="0">
                          <a:effectLst/>
                        </a:rPr>
                      </a:br>
                      <a:r>
                        <a:rPr lang="en-US" altLang="zh-TW" sz="1400" b="0">
                          <a:effectLst/>
                        </a:rPr>
                        <a:t>6. </a:t>
                      </a:r>
                      <a:r>
                        <a:rPr lang="zh-TW" altLang="en-US" sz="1400" b="0">
                          <a:effectLst/>
                        </a:rPr>
                        <a:t>由貓纜動物園南站入園須收取遊客列車車資</a:t>
                      </a:r>
                      <a:r>
                        <a:rPr lang="en-US" altLang="zh-TW" sz="1400" b="0">
                          <a:effectLst/>
                        </a:rPr>
                        <a:t>5</a:t>
                      </a:r>
                      <a:r>
                        <a:rPr lang="zh-TW" altLang="en-US" sz="1400" b="0">
                          <a:effectLst/>
                        </a:rPr>
                        <a:t>元</a:t>
                      </a: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77215"/>
                  </a:ext>
                </a:extLst>
              </a:tr>
              <a:tr h="2790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latinLnBrk="1"/>
                      <a:endParaRPr lang="zh-TW" altLang="en-US" sz="1400" b="0" dirty="0">
                        <a:effectLst/>
                      </a:endParaRPr>
                    </a:p>
                  </a:txBody>
                  <a:tcPr marL="35902" marR="35902" marT="35902" marB="35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274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38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   無尾熊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TW" dirty="0">
                <a:solidFill>
                  <a:schemeClr val="accent6"/>
                </a:solidFill>
              </a:rPr>
              <a:t>1. </a:t>
            </a:r>
            <a:r>
              <a:rPr lang="zh-TW" altLang="en-US" dirty="0">
                <a:solidFill>
                  <a:schemeClr val="accent6"/>
                </a:solidFill>
              </a:rPr>
              <a:t>野生的無尾熊分布於澳洲大陸的東部及東南部，北到雅瑟頓</a:t>
            </a:r>
            <a:r>
              <a:rPr lang="en-US" altLang="zh-TW" dirty="0">
                <a:solidFill>
                  <a:schemeClr val="accent6"/>
                </a:solidFill>
              </a:rPr>
              <a:t>(Atherton)</a:t>
            </a:r>
            <a:r>
              <a:rPr lang="zh-TW" altLang="en-US" dirty="0">
                <a:solidFill>
                  <a:schemeClr val="accent6"/>
                </a:solidFill>
              </a:rPr>
              <a:t>臺地，最西到凱爾斯</a:t>
            </a:r>
            <a:r>
              <a:rPr lang="en-US" altLang="zh-TW" dirty="0">
                <a:solidFill>
                  <a:schemeClr val="accent6"/>
                </a:solidFill>
              </a:rPr>
              <a:t>(Cairns)</a:t>
            </a:r>
            <a:r>
              <a:rPr lang="zh-TW" altLang="en-US" dirty="0">
                <a:solidFill>
                  <a:schemeClr val="accent6"/>
                </a:solidFill>
              </a:rPr>
              <a:t>，最南到維多利亞海岸，這些區域包括了昆士蘭州、新南威爾斯州、維多利亞州、及南澳大利亞州。 </a:t>
            </a:r>
            <a:r>
              <a:rPr lang="en-US" altLang="zh-TW" dirty="0">
                <a:solidFill>
                  <a:schemeClr val="accent6"/>
                </a:solidFill>
              </a:rPr>
              <a:t>2. </a:t>
            </a:r>
            <a:r>
              <a:rPr lang="zh-TW" altLang="en-US" dirty="0">
                <a:solidFill>
                  <a:schemeClr val="accent6"/>
                </a:solidFill>
              </a:rPr>
              <a:t>現今多數的族群</a:t>
            </a:r>
            <a:r>
              <a:rPr lang="en-US" altLang="zh-TW" dirty="0">
                <a:solidFill>
                  <a:schemeClr val="accent6"/>
                </a:solidFill>
              </a:rPr>
              <a:t>,</a:t>
            </a:r>
            <a:r>
              <a:rPr lang="zh-TW" altLang="en-US" dirty="0">
                <a:solidFill>
                  <a:schemeClr val="accent6"/>
                </a:solidFill>
              </a:rPr>
              <a:t>因火災及棲地遭嚴重的開發破壞</a:t>
            </a:r>
            <a:r>
              <a:rPr lang="en-US" altLang="zh-TW" dirty="0">
                <a:solidFill>
                  <a:schemeClr val="accent6"/>
                </a:solidFill>
              </a:rPr>
              <a:t>,</a:t>
            </a:r>
            <a:r>
              <a:rPr lang="zh-TW" altLang="en-US" dirty="0">
                <a:solidFill>
                  <a:schemeClr val="accent6"/>
                </a:solidFill>
              </a:rPr>
              <a:t>而被切割成小群落散居的狀態。</a:t>
            </a:r>
          </a:p>
        </p:txBody>
      </p:sp>
      <p:pic>
        <p:nvPicPr>
          <p:cNvPr id="2050" name="Picture 2" descr="無尾熊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059" y="2299063"/>
            <a:ext cx="3599970" cy="331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431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   企鵝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6"/>
                </a:solidFill>
              </a:rPr>
              <a:t>次南極區。涵蓋南美福克蘭群島、喬治亞群島、南非南方海域及紐西蘭南方海域。</a:t>
            </a:r>
          </a:p>
        </p:txBody>
      </p:sp>
      <p:pic>
        <p:nvPicPr>
          <p:cNvPr id="3076" name="Picture 4" descr="國王企鵝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1650"/>
            <a:ext cx="5181600" cy="343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703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如何正確填寫訴願書</a:t>
            </a:r>
            <a:endParaRPr lang="zh-TW" altLang="en-US"/>
          </a:p>
        </p:txBody>
      </p:sp>
      <p:pic>
        <p:nvPicPr>
          <p:cNvPr id="3" name="uJdkeRASJso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11234" y="2459899"/>
            <a:ext cx="6958149" cy="3913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680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209006"/>
            <a:ext cx="10515600" cy="1332411"/>
          </a:xfrm>
        </p:spPr>
        <p:txBody>
          <a:bodyPr/>
          <a:lstStyle/>
          <a:p>
            <a:r>
              <a:rPr lang="zh-TW" altLang="en-US" dirty="0" smtClean="0"/>
              <a:t>                     資料來源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1894115"/>
            <a:ext cx="10515600" cy="167204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動物園連結</a:t>
            </a:r>
            <a:r>
              <a:rPr lang="en-US" altLang="zh-TW" dirty="0" smtClean="0">
                <a:solidFill>
                  <a:srgbClr val="00B050"/>
                </a:solidFill>
              </a:rPr>
              <a:t>:</a:t>
            </a:r>
          </a:p>
          <a:p>
            <a:r>
              <a:rPr lang="en-US" altLang="zh-TW" dirty="0" smtClean="0">
                <a:solidFill>
                  <a:srgbClr val="00B050"/>
                </a:solidFill>
              </a:rPr>
              <a:t>https</a:t>
            </a:r>
            <a:r>
              <a:rPr lang="en-US" altLang="zh-TW" dirty="0">
                <a:solidFill>
                  <a:srgbClr val="00B050"/>
                </a:solidFill>
              </a:rPr>
              <a:t>://www.zoo.gov.taipei/News_Content.aspx?n=E8BB5E02604E3BC7&amp;sms=F3B2EF982C0582B3&amp;s=BC8193C264494D92</a:t>
            </a:r>
            <a:endParaRPr lang="zh-TW" alt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33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349</Words>
  <Application>Microsoft Office PowerPoint</Application>
  <PresentationFormat>寬螢幕</PresentationFormat>
  <Paragraphs>27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動物園一日遊</vt:lpstr>
      <vt:lpstr>                               行程規劃</vt:lpstr>
      <vt:lpstr>                                    票價</vt:lpstr>
      <vt:lpstr>                                   無尾熊</vt:lpstr>
      <vt:lpstr>                                   企鵝</vt:lpstr>
      <vt:lpstr>如何正確填寫訴願書</vt:lpstr>
      <vt:lpstr>                     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動物園一日遊</dc:title>
  <dc:creator>Windows 使用者</dc:creator>
  <cp:lastModifiedBy>Windows 使用者</cp:lastModifiedBy>
  <cp:revision>9</cp:revision>
  <dcterms:created xsi:type="dcterms:W3CDTF">2021-12-23T05:54:57Z</dcterms:created>
  <dcterms:modified xsi:type="dcterms:W3CDTF">2022-01-06T06:02:02Z</dcterms:modified>
</cp:coreProperties>
</file>