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-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45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08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3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94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05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30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05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93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93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60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59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42661-B49A-45B9-8D85-9EF598C93BEF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B191C-6082-4631-975D-B47CAF3D306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16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[</a:t>
            </a:r>
            <a:r>
              <a:rPr lang="zh-TW" altLang="en-US" dirty="0" smtClean="0"/>
              <a:t>                   斯  聰         ㄘㄘㄤ  喔   ㄒ ㄖ 需ㄒ ㄒ 斯雌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FG</a:t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B</a:t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兒童樂園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14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Bar dir="vert"/>
        <p:sndAc>
          <p:stSnd>
            <p:snd r:embed="rId2" name="applause.wav"/>
          </p:stSnd>
        </p:sndAc>
      </p:transition>
    </mc:Choice>
    <mc:Fallback xmlns="">
      <p:transition>
        <p:randomBar dir="vert"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381308" y="5120005"/>
            <a:ext cx="260233" cy="1325563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等腰三角形 3"/>
          <p:cNvSpPr/>
          <p:nvPr/>
        </p:nvSpPr>
        <p:spPr>
          <a:xfrm>
            <a:off x="0" y="5329646"/>
            <a:ext cx="2730137" cy="152835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等腰三角形 4"/>
          <p:cNvSpPr/>
          <p:nvPr/>
        </p:nvSpPr>
        <p:spPr>
          <a:xfrm rot="12897808">
            <a:off x="523452" y="1481816"/>
            <a:ext cx="1422398" cy="5589498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肘形接點 6"/>
          <p:cNvCxnSpPr/>
          <p:nvPr/>
        </p:nvCxnSpPr>
        <p:spPr>
          <a:xfrm rot="5400000">
            <a:off x="5060886" y="1925800"/>
            <a:ext cx="1817680" cy="112340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0" y="2722722"/>
            <a:ext cx="8046720" cy="4075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1273245" y="5943600"/>
            <a:ext cx="4571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329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</Words>
  <Application>Microsoft Office PowerPoint</Application>
  <PresentationFormat>寬螢幕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[                   斯  聰         ㄘㄘㄤ  喔   ㄒ ㄖ 需ㄒ ㄒ 斯雌                  FG       B      兒童樂園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                  斯  聰         ㄘㄘㄤ  喔   ㄒ ㄖ 需ㄒ ㄒ 斯雌                  FG       B      TFFBNHFKKFTGGTD511111112223334455555555567789999999999999999999999999</dc:title>
  <dc:creator>Windows 使用者</dc:creator>
  <cp:lastModifiedBy>Windows 使用者</cp:lastModifiedBy>
  <cp:revision>5</cp:revision>
  <dcterms:created xsi:type="dcterms:W3CDTF">2021-12-23T06:04:03Z</dcterms:created>
  <dcterms:modified xsi:type="dcterms:W3CDTF">2022-01-06T05:58:28Z</dcterms:modified>
</cp:coreProperties>
</file>