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33" autoAdjust="0"/>
  </p:normalViewPr>
  <p:slideViewPr>
    <p:cSldViewPr snapToGrid="0">
      <p:cViewPr varScale="1">
        <p:scale>
          <a:sx n="69" d="100"/>
          <a:sy n="69" d="100"/>
        </p:scale>
        <p:origin x="7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A7266C-3A0F-4C0F-9C2E-FAA4C17E7AED}" type="doc">
      <dgm:prSet loTypeId="urn:microsoft.com/office/officeart/2005/8/layout/process5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05DBA6A7-8D34-491E-AE54-75DF530BDC99}">
      <dgm:prSet phldrT="[文字]"/>
      <dgm:spPr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r>
            <a:rPr lang="en-US" altLang="zh-TW" b="1" cap="none" spc="0" dirty="0" smtClean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rPr>
            <a:t>8:00</a:t>
          </a:r>
          <a:r>
            <a:rPr lang="zh-TW" altLang="en-US" b="1" cap="none" spc="0" dirty="0" smtClean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rPr>
            <a:t>出發</a:t>
          </a:r>
          <a:endParaRPr lang="zh-TW" altLang="en-US" b="1" cap="none" spc="0" dirty="0">
            <a:ln w="12700">
              <a:solidFill>
                <a:schemeClr val="tx2">
                  <a:lumMod val="75000"/>
                </a:schemeClr>
              </a:solidFill>
              <a:prstDash val="solid"/>
            </a:ln>
            <a:pattFill prst="dkUpDiag">
              <a:fgClr>
                <a:schemeClr val="tx2"/>
              </a:fgClr>
              <a:bgClr>
                <a:schemeClr val="tx2">
                  <a:lumMod val="20000"/>
                  <a:lumOff val="80000"/>
                </a:schemeClr>
              </a:bgClr>
            </a:pattFill>
            <a:effectLst>
              <a:outerShdw dist="38100" dir="2640000" algn="bl" rotWithShape="0">
                <a:schemeClr val="tx2">
                  <a:lumMod val="75000"/>
                </a:schemeClr>
              </a:outerShdw>
            </a:effectLst>
          </a:endParaRPr>
        </a:p>
      </dgm:t>
    </dgm:pt>
    <dgm:pt modelId="{997D053E-2B06-41E6-AE8A-78B7EEA97935}" type="parTrans" cxnId="{DC6F306A-B264-4BA1-90CC-2609C0E8B2DC}">
      <dgm:prSet/>
      <dgm:spPr/>
      <dgm:t>
        <a:bodyPr/>
        <a:lstStyle/>
        <a:p>
          <a:endParaRPr lang="zh-TW" altLang="en-US"/>
        </a:p>
      </dgm:t>
    </dgm:pt>
    <dgm:pt modelId="{839B8C43-DA99-4504-A0E3-880980E26676}" type="sibTrans" cxnId="{DC6F306A-B264-4BA1-90CC-2609C0E8B2DC}">
      <dgm:prSet/>
      <dgm:spPr/>
      <dgm:t>
        <a:bodyPr/>
        <a:lstStyle/>
        <a:p>
          <a:endParaRPr lang="zh-TW" altLang="en-US"/>
        </a:p>
      </dgm:t>
    </dgm:pt>
    <dgm:pt modelId="{7503DEAA-A364-4C6C-B549-FE3A44007E0B}">
      <dgm:prSet phldrT="[文字]"/>
      <dgm:spPr>
        <a:solidFill>
          <a:schemeClr val="accent2">
            <a:lumMod val="75000"/>
          </a:schemeClr>
        </a:solidFill>
        <a:ln>
          <a:solidFill>
            <a:srgbClr val="7030A0"/>
          </a:solidFill>
        </a:ln>
      </dgm:spPr>
      <dgm:t>
        <a:bodyPr/>
        <a:lstStyle/>
        <a:p>
          <a:r>
            <a:rPr lang="zh-TW" altLang="en-US" b="1" cap="none" spc="0" dirty="0" smtClean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rPr>
            <a:t>玩尋寶船</a:t>
          </a:r>
          <a:endParaRPr lang="zh-TW" altLang="en-US" b="1" cap="none" spc="0" dirty="0">
            <a:ln w="6600">
              <a:solidFill>
                <a:schemeClr val="accent2"/>
              </a:solidFill>
              <a:prstDash val="solid"/>
            </a:ln>
            <a:solidFill>
              <a:srgbClr val="FFFFFF"/>
            </a:solidFill>
            <a:effectLst>
              <a:outerShdw dist="38100" dir="2700000" algn="tl" rotWithShape="0">
                <a:schemeClr val="accent2"/>
              </a:outerShdw>
            </a:effectLst>
          </a:endParaRPr>
        </a:p>
      </dgm:t>
    </dgm:pt>
    <dgm:pt modelId="{929E5E2F-0251-43E0-AA29-81FE53E37611}" type="parTrans" cxnId="{F5BCB7EC-1212-4FD8-8191-F9A1BE64CB0E}">
      <dgm:prSet/>
      <dgm:spPr/>
      <dgm:t>
        <a:bodyPr/>
        <a:lstStyle/>
        <a:p>
          <a:endParaRPr lang="zh-TW" altLang="en-US"/>
        </a:p>
      </dgm:t>
    </dgm:pt>
    <dgm:pt modelId="{205B8485-8750-4596-B590-135D21F1CECD}" type="sibTrans" cxnId="{F5BCB7EC-1212-4FD8-8191-F9A1BE64CB0E}">
      <dgm:prSet/>
      <dgm:spPr/>
      <dgm:t>
        <a:bodyPr/>
        <a:lstStyle/>
        <a:p>
          <a:endParaRPr lang="zh-TW" altLang="en-US"/>
        </a:p>
      </dgm:t>
    </dgm:pt>
    <dgm:pt modelId="{0FB125EB-11A8-4393-AD21-92441137540B}">
      <dgm:prSet phldrT="[文字]"/>
      <dgm:spPr>
        <a:solidFill>
          <a:schemeClr val="accent6">
            <a:lumMod val="75000"/>
          </a:schemeClr>
        </a:solidFill>
      </dgm:spPr>
      <dgm:t>
        <a:bodyPr>
          <a:scene3d>
            <a:camera prst="orthographicFront"/>
            <a:lightRig rig="soft" dir="t">
              <a:rot lat="0" lon="0" rev="15600000"/>
            </a:lightRig>
          </a:scene3d>
          <a:sp3d extrusionH="57150" prstMaterial="softEdge">
            <a:bevelT w="25400" h="38100"/>
          </a:sp3d>
        </a:bodyPr>
        <a:lstStyle/>
        <a:p>
          <a:r>
            <a:rPr lang="zh-TW" altLang="en-US" b="1" cap="none" spc="0" dirty="0" smtClean="0">
              <a:ln/>
              <a:solidFill>
                <a:schemeClr val="accent4"/>
              </a:solidFill>
              <a:effectLst/>
            </a:rPr>
            <a:t>小飛龍</a:t>
          </a:r>
          <a:endParaRPr lang="zh-TW" altLang="en-US" b="1" cap="none" spc="0" dirty="0">
            <a:ln/>
            <a:solidFill>
              <a:schemeClr val="accent4"/>
            </a:solidFill>
            <a:effectLst/>
          </a:endParaRPr>
        </a:p>
      </dgm:t>
    </dgm:pt>
    <dgm:pt modelId="{136CB26A-8A93-435E-9FDD-0597AB11A280}" type="parTrans" cxnId="{D3D01388-0E46-4CC8-B33C-9242C6D079EE}">
      <dgm:prSet/>
      <dgm:spPr/>
      <dgm:t>
        <a:bodyPr/>
        <a:lstStyle/>
        <a:p>
          <a:endParaRPr lang="zh-TW" altLang="en-US"/>
        </a:p>
      </dgm:t>
    </dgm:pt>
    <dgm:pt modelId="{A63906ED-AF08-4707-B6AA-A86EF1EA8EE5}" type="sibTrans" cxnId="{D3D01388-0E46-4CC8-B33C-9242C6D079EE}">
      <dgm:prSet/>
      <dgm:spPr/>
      <dgm:t>
        <a:bodyPr/>
        <a:lstStyle/>
        <a:p>
          <a:endParaRPr lang="zh-TW" altLang="en-US"/>
        </a:p>
      </dgm:t>
    </dgm:pt>
    <dgm:pt modelId="{BECFF223-9647-40EA-8777-C59DCAEAD093}">
      <dgm:prSet phldrT="[文字]"/>
      <dgm:spPr>
        <a:gradFill rotWithShape="0">
          <a:gsLst>
            <a:gs pos="70000">
              <a:srgbClr val="FFFF00"/>
            </a:gs>
            <a:gs pos="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5C8B6ED1-549C-4F23-8338-BF401DA97321}" type="parTrans" cxnId="{C952F95C-A6FA-4370-83D3-5F19363E98CB}">
      <dgm:prSet/>
      <dgm:spPr/>
      <dgm:t>
        <a:bodyPr/>
        <a:lstStyle/>
        <a:p>
          <a:endParaRPr lang="zh-TW" altLang="en-US"/>
        </a:p>
      </dgm:t>
    </dgm:pt>
    <dgm:pt modelId="{ECABD68E-9AB5-4717-9EE5-7A3DDD3C93E9}" type="sibTrans" cxnId="{C952F95C-A6FA-4370-83D3-5F19363E98CB}">
      <dgm:prSet/>
      <dgm:spPr/>
      <dgm:t>
        <a:bodyPr/>
        <a:lstStyle/>
        <a:p>
          <a:endParaRPr lang="zh-TW" altLang="en-US"/>
        </a:p>
      </dgm:t>
    </dgm:pt>
    <dgm:pt modelId="{9F81D034-9F3E-4697-B9CF-14A9340B5FFE}">
      <dgm:prSet phldrT="[文字]"/>
      <dgm:spPr>
        <a:gradFill rotWithShape="0">
          <a:gsLst>
            <a:gs pos="74000">
              <a:srgbClr val="7030A0"/>
            </a:gs>
            <a:gs pos="10000">
              <a:srgbClr val="9F89C9"/>
            </a:gs>
            <a:gs pos="42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en-US" altLang="zh-TW" b="1" cap="none" spc="0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rPr>
            <a:t>3:00</a:t>
          </a:r>
          <a:endParaRPr lang="zh-TW" altLang="en-US" b="1" cap="none" spc="0" dirty="0">
            <a:ln w="10160">
              <a:solidFill>
                <a:schemeClr val="accent5"/>
              </a:solidFill>
              <a:prstDash val="solid"/>
            </a:ln>
            <a:solidFill>
              <a:srgbClr val="FFFFFF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gm:t>
    </dgm:pt>
    <dgm:pt modelId="{45A96B79-35D6-46D9-803A-E6C1F70FE849}" type="parTrans" cxnId="{0AC95C57-63F9-4C02-980A-68E45BA8B4B8}">
      <dgm:prSet/>
      <dgm:spPr/>
      <dgm:t>
        <a:bodyPr/>
        <a:lstStyle/>
        <a:p>
          <a:endParaRPr lang="zh-TW" altLang="en-US"/>
        </a:p>
      </dgm:t>
    </dgm:pt>
    <dgm:pt modelId="{ECADF2E4-86EF-481D-B742-72C9372BCFE2}" type="sibTrans" cxnId="{0AC95C57-63F9-4C02-980A-68E45BA8B4B8}">
      <dgm:prSet/>
      <dgm:spPr/>
      <dgm:t>
        <a:bodyPr/>
        <a:lstStyle/>
        <a:p>
          <a:endParaRPr lang="zh-TW" altLang="en-US"/>
        </a:p>
      </dgm:t>
    </dgm:pt>
    <dgm:pt modelId="{3DC91AFC-D192-4297-BEF4-A9630FE985BE}" type="pres">
      <dgm:prSet presAssocID="{FDA7266C-3A0F-4C0F-9C2E-FAA4C17E7AE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CBAD5156-264F-42C6-82B9-0BCFBA01DAB5}" type="pres">
      <dgm:prSet presAssocID="{05DBA6A7-8D34-491E-AE54-75DF530BDC99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DE1679D-8CED-4395-BB9D-C3BFFD337E16}" type="pres">
      <dgm:prSet presAssocID="{839B8C43-DA99-4504-A0E3-880980E26676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B794D21E-3E59-4F9C-B286-1412A7A0533F}" type="pres">
      <dgm:prSet presAssocID="{839B8C43-DA99-4504-A0E3-880980E26676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0FE6B01E-52C5-486D-AF25-1FC3B60B69BE}" type="pres">
      <dgm:prSet presAssocID="{7503DEAA-A364-4C6C-B549-FE3A44007E0B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E186411-B483-436D-869C-3392712233F1}" type="pres">
      <dgm:prSet presAssocID="{205B8485-8750-4596-B590-135D21F1CECD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2DA7ADA7-2436-4C44-80AD-7DFB5D9BB31C}" type="pres">
      <dgm:prSet presAssocID="{205B8485-8750-4596-B590-135D21F1CECD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742B936D-8FB2-44DF-BA77-BAE32A1985AE}" type="pres">
      <dgm:prSet presAssocID="{0FB125EB-11A8-4393-AD21-92441137540B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450D93A-8363-4095-9DDA-E3513485EB01}" type="pres">
      <dgm:prSet presAssocID="{A63906ED-AF08-4707-B6AA-A86EF1EA8EE5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2CA90B89-2869-4700-9E30-2F9ED02D3E87}" type="pres">
      <dgm:prSet presAssocID="{A63906ED-AF08-4707-B6AA-A86EF1EA8EE5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AB73A8C4-850E-4D43-A67E-31466DFFF8D0}" type="pres">
      <dgm:prSet presAssocID="{BECFF223-9647-40EA-8777-C59DCAEAD093}" presName="node" presStyleLbl="node1" presStyleIdx="3" presStyleCnt="5" custLinFactNeighborX="-518" custLinFactNeighborY="-86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06D21DA-5098-4FE1-A342-65315E9BA1B0}" type="pres">
      <dgm:prSet presAssocID="{ECABD68E-9AB5-4717-9EE5-7A3DDD3C93E9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38A92737-AB98-4397-B41E-775D0AE069C9}" type="pres">
      <dgm:prSet presAssocID="{ECABD68E-9AB5-4717-9EE5-7A3DDD3C93E9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9A53FEE8-8BCC-46DE-8975-32EAEABAEB02}" type="pres">
      <dgm:prSet presAssocID="{9F81D034-9F3E-4697-B9CF-14A9340B5FFE}" presName="node" presStyleLbl="node1" presStyleIdx="4" presStyleCnt="5" custLinFactNeighborX="-518" custLinFactNeighborY="431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5BED6FB1-7F21-46E3-A2D4-B85F0F66EA2B}" type="presOf" srcId="{839B8C43-DA99-4504-A0E3-880980E26676}" destId="{CDE1679D-8CED-4395-BB9D-C3BFFD337E16}" srcOrd="0" destOrd="0" presId="urn:microsoft.com/office/officeart/2005/8/layout/process5"/>
    <dgm:cxn modelId="{6C7FF928-013A-427D-B115-94583B7A5A84}" type="presOf" srcId="{ECABD68E-9AB5-4717-9EE5-7A3DDD3C93E9}" destId="{506D21DA-5098-4FE1-A342-65315E9BA1B0}" srcOrd="0" destOrd="0" presId="urn:microsoft.com/office/officeart/2005/8/layout/process5"/>
    <dgm:cxn modelId="{B54BBFA1-0EE9-46B5-8838-DA9358B71530}" type="presOf" srcId="{FDA7266C-3A0F-4C0F-9C2E-FAA4C17E7AED}" destId="{3DC91AFC-D192-4297-BEF4-A9630FE985BE}" srcOrd="0" destOrd="0" presId="urn:microsoft.com/office/officeart/2005/8/layout/process5"/>
    <dgm:cxn modelId="{FB2F0AAC-AC22-405F-96BB-6FFE38D3C4F7}" type="presOf" srcId="{05DBA6A7-8D34-491E-AE54-75DF530BDC99}" destId="{CBAD5156-264F-42C6-82B9-0BCFBA01DAB5}" srcOrd="0" destOrd="0" presId="urn:microsoft.com/office/officeart/2005/8/layout/process5"/>
    <dgm:cxn modelId="{21B22DA9-FD8B-4269-A2DB-FBF82C3B1E7E}" type="presOf" srcId="{205B8485-8750-4596-B590-135D21F1CECD}" destId="{2DA7ADA7-2436-4C44-80AD-7DFB5D9BB31C}" srcOrd="1" destOrd="0" presId="urn:microsoft.com/office/officeart/2005/8/layout/process5"/>
    <dgm:cxn modelId="{8F96603B-3197-4B3D-A1CB-443B7A151A6C}" type="presOf" srcId="{0FB125EB-11A8-4393-AD21-92441137540B}" destId="{742B936D-8FB2-44DF-BA77-BAE32A1985AE}" srcOrd="0" destOrd="0" presId="urn:microsoft.com/office/officeart/2005/8/layout/process5"/>
    <dgm:cxn modelId="{D7E5E240-FB0A-49D7-9E36-D8316E1C53C4}" type="presOf" srcId="{9F81D034-9F3E-4697-B9CF-14A9340B5FFE}" destId="{9A53FEE8-8BCC-46DE-8975-32EAEABAEB02}" srcOrd="0" destOrd="0" presId="urn:microsoft.com/office/officeart/2005/8/layout/process5"/>
    <dgm:cxn modelId="{61B46C71-42BD-4A5F-9747-1701488379CF}" type="presOf" srcId="{A63906ED-AF08-4707-B6AA-A86EF1EA8EE5}" destId="{F450D93A-8363-4095-9DDA-E3513485EB01}" srcOrd="0" destOrd="0" presId="urn:microsoft.com/office/officeart/2005/8/layout/process5"/>
    <dgm:cxn modelId="{D3D01388-0E46-4CC8-B33C-9242C6D079EE}" srcId="{FDA7266C-3A0F-4C0F-9C2E-FAA4C17E7AED}" destId="{0FB125EB-11A8-4393-AD21-92441137540B}" srcOrd="2" destOrd="0" parTransId="{136CB26A-8A93-435E-9FDD-0597AB11A280}" sibTransId="{A63906ED-AF08-4707-B6AA-A86EF1EA8EE5}"/>
    <dgm:cxn modelId="{77BBDD9A-01F8-4573-9C20-59A93650ACDE}" type="presOf" srcId="{A63906ED-AF08-4707-B6AA-A86EF1EA8EE5}" destId="{2CA90B89-2869-4700-9E30-2F9ED02D3E87}" srcOrd="1" destOrd="0" presId="urn:microsoft.com/office/officeart/2005/8/layout/process5"/>
    <dgm:cxn modelId="{0AC95C57-63F9-4C02-980A-68E45BA8B4B8}" srcId="{FDA7266C-3A0F-4C0F-9C2E-FAA4C17E7AED}" destId="{9F81D034-9F3E-4697-B9CF-14A9340B5FFE}" srcOrd="4" destOrd="0" parTransId="{45A96B79-35D6-46D9-803A-E6C1F70FE849}" sibTransId="{ECADF2E4-86EF-481D-B742-72C9372BCFE2}"/>
    <dgm:cxn modelId="{DC6F306A-B264-4BA1-90CC-2609C0E8B2DC}" srcId="{FDA7266C-3A0F-4C0F-9C2E-FAA4C17E7AED}" destId="{05DBA6A7-8D34-491E-AE54-75DF530BDC99}" srcOrd="0" destOrd="0" parTransId="{997D053E-2B06-41E6-AE8A-78B7EEA97935}" sibTransId="{839B8C43-DA99-4504-A0E3-880980E26676}"/>
    <dgm:cxn modelId="{6E456C75-581B-41E0-B911-437ECAAEC29E}" type="presOf" srcId="{205B8485-8750-4596-B590-135D21F1CECD}" destId="{2E186411-B483-436D-869C-3392712233F1}" srcOrd="0" destOrd="0" presId="urn:microsoft.com/office/officeart/2005/8/layout/process5"/>
    <dgm:cxn modelId="{AC6993A4-E2A8-4A50-A4FE-046D2D2E241F}" type="presOf" srcId="{839B8C43-DA99-4504-A0E3-880980E26676}" destId="{B794D21E-3E59-4F9C-B286-1412A7A0533F}" srcOrd="1" destOrd="0" presId="urn:microsoft.com/office/officeart/2005/8/layout/process5"/>
    <dgm:cxn modelId="{D4037EA3-68BF-42C9-AE2A-38174BDFCC56}" type="presOf" srcId="{ECABD68E-9AB5-4717-9EE5-7A3DDD3C93E9}" destId="{38A92737-AB98-4397-B41E-775D0AE069C9}" srcOrd="1" destOrd="0" presId="urn:microsoft.com/office/officeart/2005/8/layout/process5"/>
    <dgm:cxn modelId="{EE45FC91-7078-4BB0-9D77-7CD97CB23B31}" type="presOf" srcId="{7503DEAA-A364-4C6C-B549-FE3A44007E0B}" destId="{0FE6B01E-52C5-486D-AF25-1FC3B60B69BE}" srcOrd="0" destOrd="0" presId="urn:microsoft.com/office/officeart/2005/8/layout/process5"/>
    <dgm:cxn modelId="{C952F95C-A6FA-4370-83D3-5F19363E98CB}" srcId="{FDA7266C-3A0F-4C0F-9C2E-FAA4C17E7AED}" destId="{BECFF223-9647-40EA-8777-C59DCAEAD093}" srcOrd="3" destOrd="0" parTransId="{5C8B6ED1-549C-4F23-8338-BF401DA97321}" sibTransId="{ECABD68E-9AB5-4717-9EE5-7A3DDD3C93E9}"/>
    <dgm:cxn modelId="{F5BCB7EC-1212-4FD8-8191-F9A1BE64CB0E}" srcId="{FDA7266C-3A0F-4C0F-9C2E-FAA4C17E7AED}" destId="{7503DEAA-A364-4C6C-B549-FE3A44007E0B}" srcOrd="1" destOrd="0" parTransId="{929E5E2F-0251-43E0-AA29-81FE53E37611}" sibTransId="{205B8485-8750-4596-B590-135D21F1CECD}"/>
    <dgm:cxn modelId="{961EF366-C9A6-476F-AB88-CE4911497B80}" type="presOf" srcId="{BECFF223-9647-40EA-8777-C59DCAEAD093}" destId="{AB73A8C4-850E-4D43-A67E-31466DFFF8D0}" srcOrd="0" destOrd="0" presId="urn:microsoft.com/office/officeart/2005/8/layout/process5"/>
    <dgm:cxn modelId="{E116C7E6-90C3-490C-88CD-6B54D64A8988}" type="presParOf" srcId="{3DC91AFC-D192-4297-BEF4-A9630FE985BE}" destId="{CBAD5156-264F-42C6-82B9-0BCFBA01DAB5}" srcOrd="0" destOrd="0" presId="urn:microsoft.com/office/officeart/2005/8/layout/process5"/>
    <dgm:cxn modelId="{DD2450FF-5B8B-4C37-A273-B67C6EAB7BC4}" type="presParOf" srcId="{3DC91AFC-D192-4297-BEF4-A9630FE985BE}" destId="{CDE1679D-8CED-4395-BB9D-C3BFFD337E16}" srcOrd="1" destOrd="0" presId="urn:microsoft.com/office/officeart/2005/8/layout/process5"/>
    <dgm:cxn modelId="{A4C0E730-0EE6-48AC-9E11-C44C475A7B90}" type="presParOf" srcId="{CDE1679D-8CED-4395-BB9D-C3BFFD337E16}" destId="{B794D21E-3E59-4F9C-B286-1412A7A0533F}" srcOrd="0" destOrd="0" presId="urn:microsoft.com/office/officeart/2005/8/layout/process5"/>
    <dgm:cxn modelId="{5EFEA516-F135-4BA8-830F-EE5995B01DFE}" type="presParOf" srcId="{3DC91AFC-D192-4297-BEF4-A9630FE985BE}" destId="{0FE6B01E-52C5-486D-AF25-1FC3B60B69BE}" srcOrd="2" destOrd="0" presId="urn:microsoft.com/office/officeart/2005/8/layout/process5"/>
    <dgm:cxn modelId="{5DC8CDE4-292C-4601-99A5-E5E45C911015}" type="presParOf" srcId="{3DC91AFC-D192-4297-BEF4-A9630FE985BE}" destId="{2E186411-B483-436D-869C-3392712233F1}" srcOrd="3" destOrd="0" presId="urn:microsoft.com/office/officeart/2005/8/layout/process5"/>
    <dgm:cxn modelId="{AA55782B-72F6-46B2-8059-12AFE5C728AE}" type="presParOf" srcId="{2E186411-B483-436D-869C-3392712233F1}" destId="{2DA7ADA7-2436-4C44-80AD-7DFB5D9BB31C}" srcOrd="0" destOrd="0" presId="urn:microsoft.com/office/officeart/2005/8/layout/process5"/>
    <dgm:cxn modelId="{F510E8D8-4127-4B60-B307-4CA5FFCC727F}" type="presParOf" srcId="{3DC91AFC-D192-4297-BEF4-A9630FE985BE}" destId="{742B936D-8FB2-44DF-BA77-BAE32A1985AE}" srcOrd="4" destOrd="0" presId="urn:microsoft.com/office/officeart/2005/8/layout/process5"/>
    <dgm:cxn modelId="{39CF7F62-987A-4D84-953E-594B9C97B019}" type="presParOf" srcId="{3DC91AFC-D192-4297-BEF4-A9630FE985BE}" destId="{F450D93A-8363-4095-9DDA-E3513485EB01}" srcOrd="5" destOrd="0" presId="urn:microsoft.com/office/officeart/2005/8/layout/process5"/>
    <dgm:cxn modelId="{2DCA5C64-CC59-4F1B-AD7E-7D22585214BD}" type="presParOf" srcId="{F450D93A-8363-4095-9DDA-E3513485EB01}" destId="{2CA90B89-2869-4700-9E30-2F9ED02D3E87}" srcOrd="0" destOrd="0" presId="urn:microsoft.com/office/officeart/2005/8/layout/process5"/>
    <dgm:cxn modelId="{A2EFAD95-8978-4E26-9132-513D2F2EE8B7}" type="presParOf" srcId="{3DC91AFC-D192-4297-BEF4-A9630FE985BE}" destId="{AB73A8C4-850E-4D43-A67E-31466DFFF8D0}" srcOrd="6" destOrd="0" presId="urn:microsoft.com/office/officeart/2005/8/layout/process5"/>
    <dgm:cxn modelId="{BFCD4B9E-1911-4D77-918B-5915C3F92FEB}" type="presParOf" srcId="{3DC91AFC-D192-4297-BEF4-A9630FE985BE}" destId="{506D21DA-5098-4FE1-A342-65315E9BA1B0}" srcOrd="7" destOrd="0" presId="urn:microsoft.com/office/officeart/2005/8/layout/process5"/>
    <dgm:cxn modelId="{C5235485-379D-4C14-97C6-6505ECFF1EA1}" type="presParOf" srcId="{506D21DA-5098-4FE1-A342-65315E9BA1B0}" destId="{38A92737-AB98-4397-B41E-775D0AE069C9}" srcOrd="0" destOrd="0" presId="urn:microsoft.com/office/officeart/2005/8/layout/process5"/>
    <dgm:cxn modelId="{2A887D57-7E2C-428C-8639-6227E914F05D}" type="presParOf" srcId="{3DC91AFC-D192-4297-BEF4-A9630FE985BE}" destId="{9A53FEE8-8BCC-46DE-8975-32EAEABAEB02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AD5156-264F-42C6-82B9-0BCFBA01DAB5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14300" prst="artDeco"/>
        </a:sp3d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400" b="1" kern="1200" cap="none" spc="0" dirty="0" smtClean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rPr>
            <a:t>8:00</a:t>
          </a:r>
          <a:r>
            <a:rPr lang="zh-TW" altLang="en-US" sz="4400" b="1" kern="1200" cap="none" spc="0" dirty="0" smtClean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rPr>
            <a:t>出發</a:t>
          </a:r>
          <a:endParaRPr lang="zh-TW" altLang="en-US" sz="4400" b="1" kern="1200" cap="none" spc="0" dirty="0">
            <a:ln w="12700">
              <a:solidFill>
                <a:schemeClr val="tx2">
                  <a:lumMod val="75000"/>
                </a:schemeClr>
              </a:solidFill>
              <a:prstDash val="solid"/>
            </a:ln>
            <a:pattFill prst="dkUpDiag">
              <a:fgClr>
                <a:schemeClr val="tx2"/>
              </a:fgClr>
              <a:bgClr>
                <a:schemeClr val="tx2">
                  <a:lumMod val="20000"/>
                  <a:lumOff val="80000"/>
                </a:schemeClr>
              </a:bgClr>
            </a:pattFill>
            <a:effectLst>
              <a:outerShdw dist="38100" dir="2640000" algn="bl" rotWithShape="0">
                <a:schemeClr val="tx2">
                  <a:lumMod val="75000"/>
                </a:schemeClr>
              </a:outerShdw>
            </a:effectLst>
          </a:endParaRPr>
        </a:p>
      </dsp:txBody>
      <dsp:txXfrm>
        <a:off x="144776" y="50451"/>
        <a:ext cx="2620721" cy="1534246"/>
      </dsp:txXfrm>
    </dsp:sp>
    <dsp:sp modelId="{CDE1679D-8CED-4395-BB9D-C3BFFD337E16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0FE6B01E-52C5-486D-AF25-1FC3B60B69BE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 w="19050" cap="flat" cmpd="sng" algn="ctr">
          <a:solidFill>
            <a:srgbClr val="7030A0"/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b="1" kern="1200" cap="none" spc="0" dirty="0" smtClean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rPr>
            <a:t>玩尋寶船</a:t>
          </a:r>
          <a:endParaRPr lang="zh-TW" altLang="en-US" sz="4400" b="1" kern="1200" cap="none" spc="0" dirty="0">
            <a:ln w="6600">
              <a:solidFill>
                <a:schemeClr val="accent2"/>
              </a:solidFill>
              <a:prstDash val="solid"/>
            </a:ln>
            <a:solidFill>
              <a:srgbClr val="FFFFFF"/>
            </a:solidFill>
            <a:effectLst>
              <a:outerShdw dist="38100" dir="2700000" algn="tl" rotWithShape="0">
                <a:schemeClr val="accent2"/>
              </a:outerShdw>
            </a:effectLst>
          </a:endParaRPr>
        </a:p>
      </dsp:txBody>
      <dsp:txXfrm>
        <a:off x="3947439" y="50451"/>
        <a:ext cx="2620721" cy="1534246"/>
      </dsp:txXfrm>
    </dsp:sp>
    <dsp:sp modelId="{2E186411-B483-436D-869C-3392712233F1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742B936D-8FB2-44DF-BA77-BAE32A1985AE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  <a:scene3d>
            <a:camera prst="orthographicFront"/>
            <a:lightRig rig="soft" dir="t">
              <a:rot lat="0" lon="0" rev="15600000"/>
            </a:lightRig>
          </a:scene3d>
          <a:sp3d extrusionH="57150" prstMaterial="softEdge">
            <a:bevelT w="25400" h="38100"/>
          </a:sp3d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b="1" kern="1200" cap="none" spc="0" dirty="0" smtClean="0">
              <a:ln/>
              <a:solidFill>
                <a:schemeClr val="accent4"/>
              </a:solidFill>
              <a:effectLst/>
            </a:rPr>
            <a:t>小飛龍</a:t>
          </a:r>
          <a:endParaRPr lang="zh-TW" altLang="en-US" sz="4400" b="1" kern="1200" cap="none" spc="0" dirty="0">
            <a:ln/>
            <a:solidFill>
              <a:schemeClr val="accent4"/>
            </a:solidFill>
            <a:effectLst/>
          </a:endParaRPr>
        </a:p>
      </dsp:txBody>
      <dsp:txXfrm>
        <a:off x="7750101" y="50451"/>
        <a:ext cx="2620721" cy="1534246"/>
      </dsp:txXfrm>
    </dsp:sp>
    <dsp:sp modelId="{F450D93A-8363-4095-9DDA-E3513485EB01}">
      <dsp:nvSpPr>
        <dsp:cNvPr id="0" name=""/>
        <dsp:cNvSpPr/>
      </dsp:nvSpPr>
      <dsp:spPr>
        <a:xfrm rot="5417900">
          <a:off x="8769318" y="1815743"/>
          <a:ext cx="568385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1870" y="1868359"/>
        <a:ext cx="404168" cy="397870"/>
      </dsp:txXfrm>
    </dsp:sp>
    <dsp:sp modelId="{AB73A8C4-850E-4D43-A67E-31466DFFF8D0}">
      <dsp:nvSpPr>
        <dsp:cNvPr id="0" name=""/>
        <dsp:cNvSpPr/>
      </dsp:nvSpPr>
      <dsp:spPr>
        <a:xfrm>
          <a:off x="7688299" y="2704842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70000">
              <a:srgbClr val="FFFF00"/>
            </a:gs>
            <a:gs pos="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宇宙迴旋</a:t>
          </a:r>
          <a:endParaRPr lang="zh-TW" altLang="en-US" sz="4400" kern="1200" dirty="0"/>
        </a:p>
      </dsp:txBody>
      <dsp:txXfrm>
        <a:off x="7736032" y="2752575"/>
        <a:ext cx="2620721" cy="1534246"/>
      </dsp:txXfrm>
    </dsp:sp>
    <dsp:sp modelId="{506D21DA-5098-4FE1-A342-65315E9BA1B0}">
      <dsp:nvSpPr>
        <dsp:cNvPr id="0" name=""/>
        <dsp:cNvSpPr/>
      </dsp:nvSpPr>
      <dsp:spPr>
        <a:xfrm rot="10784827">
          <a:off x="6873439" y="3191210"/>
          <a:ext cx="575837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46189" y="3325552"/>
        <a:ext cx="403086" cy="404168"/>
      </dsp:txXfrm>
    </dsp:sp>
    <dsp:sp modelId="{9A53FEE8-8BCC-46DE-8975-32EAEABAEB02}">
      <dsp:nvSpPr>
        <dsp:cNvPr id="0" name=""/>
        <dsp:cNvSpPr/>
      </dsp:nvSpPr>
      <dsp:spPr>
        <a:xfrm>
          <a:off x="3885636" y="2721625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74000">
              <a:srgbClr val="7030A0"/>
            </a:gs>
            <a:gs pos="10000">
              <a:srgbClr val="9F89C9"/>
            </a:gs>
            <a:gs pos="42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400" b="1" kern="1200" cap="none" spc="0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rPr>
            <a:t>3:00</a:t>
          </a:r>
          <a:endParaRPr lang="zh-TW" altLang="en-US" sz="4400" b="1" kern="1200" cap="none" spc="0" dirty="0">
            <a:ln w="10160">
              <a:solidFill>
                <a:schemeClr val="accent5"/>
              </a:solidFill>
              <a:prstDash val="solid"/>
            </a:ln>
            <a:solidFill>
              <a:srgbClr val="FFFFFF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sp:txBody>
      <dsp:txXfrm>
        <a:off x="3933369" y="2769358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7871-B131-4A94-81A8-FC8AF92EC1FC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A257C-680A-46FE-A8E5-44AC1D7C24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326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7871-B131-4A94-81A8-FC8AF92EC1FC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A257C-680A-46FE-A8E5-44AC1D7C24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4159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7871-B131-4A94-81A8-FC8AF92EC1FC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A257C-680A-46FE-A8E5-44AC1D7C24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7860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7871-B131-4A94-81A8-FC8AF92EC1FC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A257C-680A-46FE-A8E5-44AC1D7C24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8094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7871-B131-4A94-81A8-FC8AF92EC1FC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A257C-680A-46FE-A8E5-44AC1D7C24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4588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7871-B131-4A94-81A8-FC8AF92EC1FC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A257C-680A-46FE-A8E5-44AC1D7C24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0335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7871-B131-4A94-81A8-FC8AF92EC1FC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A257C-680A-46FE-A8E5-44AC1D7C24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9900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7871-B131-4A94-81A8-FC8AF92EC1FC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A257C-680A-46FE-A8E5-44AC1D7C24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8045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7871-B131-4A94-81A8-FC8AF92EC1FC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A257C-680A-46FE-A8E5-44AC1D7C24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227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7871-B131-4A94-81A8-FC8AF92EC1FC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A257C-680A-46FE-A8E5-44AC1D7C24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5232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7871-B131-4A94-81A8-FC8AF92EC1FC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A257C-680A-46FE-A8E5-44AC1D7C24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2759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75000"/>
              </a:schemeClr>
            </a:gs>
            <a:gs pos="27000">
              <a:schemeClr val="accent1">
                <a:lumMod val="45000"/>
                <a:lumOff val="55000"/>
              </a:schemeClr>
            </a:gs>
            <a:gs pos="74000">
              <a:srgbClr val="7030A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717871-B131-4A94-81A8-FC8AF92EC1FC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A257C-680A-46FE-A8E5-44AC1D7C24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3258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TDxrilKr3s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1">
                    <a:lumMod val="50000"/>
                  </a:schemeClr>
                </a:solidFill>
                <a:latin typeface="文鼎中仿" panose="020B0609010101010101" pitchFamily="49" charset="-120"/>
                <a:ea typeface="文鼎中仿" panose="020B0609010101010101" pitchFamily="49" charset="-120"/>
              </a:rPr>
              <a:t>兒童新樂園一日遊</a:t>
            </a:r>
            <a:endParaRPr lang="zh-TW" altLang="en-US" dirty="0">
              <a:solidFill>
                <a:schemeClr val="accent1">
                  <a:lumMod val="50000"/>
                </a:schemeClr>
              </a:solidFill>
              <a:latin typeface="文鼎中仿" panose="020B0609010101010101" pitchFamily="49" charset="-120"/>
              <a:ea typeface="文鼎中仿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>
                <a:solidFill>
                  <a:srgbClr val="00B0F0"/>
                </a:solidFill>
                <a:latin typeface="文鼎粗毛楷" panose="020B0609010101010101" pitchFamily="49" charset="-120"/>
                <a:ea typeface="文鼎粗毛楷" panose="020B0609010101010101" pitchFamily="49" charset="-120"/>
              </a:rPr>
              <a:t>祝你玩得開興</a:t>
            </a:r>
            <a:endParaRPr lang="zh-TW" altLang="en-US" sz="4000" dirty="0">
              <a:solidFill>
                <a:srgbClr val="00B0F0"/>
              </a:solidFill>
              <a:latin typeface="文鼎粗毛楷" panose="020B0609010101010101" pitchFamily="49" charset="-120"/>
              <a:ea typeface="文鼎粗毛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29376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788228" y="365125"/>
            <a:ext cx="7565571" cy="1325563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2">
                    <a:lumMod val="75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由完順序</a:t>
            </a:r>
            <a:endParaRPr lang="zh-TW" altLang="en-US" dirty="0">
              <a:solidFill>
                <a:schemeClr val="accent2">
                  <a:lumMod val="75000"/>
                </a:schemeClr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406318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5893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75000"/>
              </a:schemeClr>
            </a:gs>
            <a:gs pos="80000">
              <a:schemeClr val="accent4">
                <a:lumMod val="60000"/>
                <a:lumOff val="40000"/>
              </a:schemeClr>
            </a:gs>
            <a:gs pos="46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130040" y="1518676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zh-TW" altLang="en-US" sz="107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票價</a:t>
            </a:r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/>
            </a:r>
            <a:b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</a:br>
            <a:endParaRPr lang="zh-TW" altLang="en-US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2120589"/>
              </p:ext>
            </p:extLst>
          </p:nvPr>
        </p:nvGraphicFramePr>
        <p:xfrm>
          <a:off x="838200" y="3278777"/>
          <a:ext cx="10515600" cy="2550500"/>
        </p:xfrm>
        <a:graphic>
          <a:graphicData uri="http://schemas.openxmlformats.org/drawingml/2006/table">
            <a:tbl>
              <a:tblPr/>
              <a:tblGrid>
                <a:gridCol w="1525172">
                  <a:extLst>
                    <a:ext uri="{9D8B030D-6E8A-4147-A177-3AD203B41FA5}">
                      <a16:colId xmlns:a16="http://schemas.microsoft.com/office/drawing/2014/main" val="2649214894"/>
                    </a:ext>
                  </a:extLst>
                </a:gridCol>
                <a:gridCol w="1629508">
                  <a:extLst>
                    <a:ext uri="{9D8B030D-6E8A-4147-A177-3AD203B41FA5}">
                      <a16:colId xmlns:a16="http://schemas.microsoft.com/office/drawing/2014/main" val="3939593110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895310502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284612602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366811026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086960803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815741149"/>
                    </a:ext>
                  </a:extLst>
                </a:gridCol>
              </a:tblGrid>
              <a:tr h="128177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 dirty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 dirty="0">
                          <a:solidFill>
                            <a:srgbClr val="2A52BE"/>
                          </a:solidFill>
                          <a:effectLst/>
                        </a:rPr>
                        <a:t>適用紙本五倍券及</a:t>
                      </a:r>
                      <a:r>
                        <a:rPr lang="zh-TW" altLang="en-US" b="0" dirty="0" smtClean="0">
                          <a:solidFill>
                            <a:srgbClr val="2A52BE"/>
                          </a:solidFill>
                          <a:effectLst/>
                        </a:rPr>
                        <a:t>數位</a:t>
                      </a:r>
                      <a:r>
                        <a:rPr lang="zh-TW" altLang="en-US" b="0" dirty="0">
                          <a:solidFill>
                            <a:srgbClr val="2A52BE"/>
                          </a:solidFill>
                          <a:effectLst/>
                        </a:rPr>
                        <a:t>五倍券</a:t>
                      </a:r>
                      <a:r>
                        <a:rPr lang="en-US" altLang="zh-TW" b="0" dirty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8507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5371333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  <a:r>
                        <a:rPr lang="zh-TW" altLang="en-US" dirty="0">
                          <a:effectLst/>
                        </a:rPr>
                        <a:t>人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934429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20 (8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5524484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TW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202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7030A0"/>
                </a:solidFill>
                <a:latin typeface="文鼎粗毛楷" panose="020B0609010101010101" pitchFamily="49" charset="-120"/>
                <a:ea typeface="文鼎粗毛楷" panose="020B0609010101010101" pitchFamily="49" charset="-120"/>
              </a:rPr>
              <a:t>小飛龍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solidFill>
                  <a:srgbClr val="FF0000"/>
                </a:solidFill>
                <a:latin typeface="文鼎粗毛楷" panose="020B0609010101010101" pitchFamily="49" charset="-120"/>
                <a:ea typeface="文鼎粗毛楷" panose="020B0609010101010101" pitchFamily="49" charset="-120"/>
              </a:rPr>
              <a:t>舊有龍鳳船的改良版，以四條可愛飛龍相互追逐為主題之傾斜轉盤可</a:t>
            </a:r>
            <a:r>
              <a:rPr lang="en-US" altLang="zh-TW" sz="4800" dirty="0">
                <a:solidFill>
                  <a:srgbClr val="FF0000"/>
                </a:solidFill>
                <a:latin typeface="文鼎粗毛楷" panose="020B0609010101010101" pitchFamily="49" charset="-120"/>
                <a:ea typeface="文鼎粗毛楷" panose="020B0609010101010101" pitchFamily="49" charset="-120"/>
              </a:rPr>
              <a:t>360</a:t>
            </a:r>
            <a:r>
              <a:rPr lang="zh-TW" altLang="en-US" sz="4800" dirty="0">
                <a:solidFill>
                  <a:srgbClr val="FF0000"/>
                </a:solidFill>
                <a:latin typeface="文鼎粗毛楷" panose="020B0609010101010101" pitchFamily="49" charset="-120"/>
                <a:ea typeface="文鼎粗毛楷" panose="020B0609010101010101" pitchFamily="49" charset="-120"/>
              </a:rPr>
              <a:t>度旋轉，更好玩更刺激</a:t>
            </a:r>
          </a:p>
        </p:txBody>
      </p:sp>
      <p:pic>
        <p:nvPicPr>
          <p:cNvPr id="2050" name="Picture 2" descr="小飛龍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2094" y="2176094"/>
            <a:ext cx="4451254" cy="3338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1619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accent2">
                    <a:lumMod val="75000"/>
                  </a:schemeClr>
                </a:solidFill>
                <a:latin typeface="文鼎粗毛楷" panose="020B0609010101010101" pitchFamily="49" charset="-120"/>
                <a:ea typeface="文鼎粗毛楷" panose="020B0609010101010101" pitchFamily="49" charset="-120"/>
              </a:rPr>
              <a:t>尋寶船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021080" y="1994010"/>
            <a:ext cx="4929554" cy="3697166"/>
          </a:xfrm>
          <a:prstGeom prst="rect">
            <a:avLst/>
          </a:prstGeo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69148" y="1994010"/>
            <a:ext cx="5181600" cy="4351338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solidFill>
                  <a:schemeClr val="accent6">
                    <a:lumMod val="75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仿木造古戰船的造型，以左右擺盪凌空飛渡，體驗離心力的刺激感。</a:t>
            </a:r>
          </a:p>
        </p:txBody>
      </p:sp>
    </p:spTree>
    <p:extLst>
      <p:ext uri="{BB962C8B-B14F-4D97-AF65-F5344CB8AC3E}">
        <p14:creationId xmlns:p14="http://schemas.microsoft.com/office/powerpoint/2010/main" val="581931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505200" y="365125"/>
            <a:ext cx="7848600" cy="1555115"/>
          </a:xfrm>
        </p:spPr>
        <p:txBody>
          <a:bodyPr/>
          <a:lstStyle/>
          <a:p>
            <a:r>
              <a:rPr lang="zh-TW" altLang="en-US" dirty="0">
                <a:solidFill>
                  <a:srgbClr val="FFFF00"/>
                </a:solidFill>
              </a:rPr>
              <a:t>兒童新樂園</a:t>
            </a:r>
            <a:r>
              <a:rPr lang="zh-TW" altLang="en-US" dirty="0" smtClean="0">
                <a:solidFill>
                  <a:srgbClr val="FFFF00"/>
                </a:solidFill>
              </a:rPr>
              <a:t>簡介</a:t>
            </a:r>
            <a:endParaRPr lang="zh-TW" altLang="en-US" dirty="0">
              <a:solidFill>
                <a:srgbClr val="FFFF00"/>
              </a:solidFill>
            </a:endParaRPr>
          </a:p>
        </p:txBody>
      </p:sp>
      <p:pic>
        <p:nvPicPr>
          <p:cNvPr id="3" name="KTDxrilKr3s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537855" y="2102075"/>
            <a:ext cx="8702336" cy="4895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585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56802"/>
          </a:xfrm>
        </p:spPr>
        <p:txBody>
          <a:bodyPr/>
          <a:lstStyle/>
          <a:p>
            <a:r>
              <a:rPr lang="en-US" altLang="zh-TW" dirty="0">
                <a:solidFill>
                  <a:srgbClr val="FFC000"/>
                </a:solidFill>
              </a:rPr>
              <a:t>https://www.tcap.taipei/cp.aspx?n=47ACB89D0033536A</a:t>
            </a:r>
            <a:endParaRPr lang="zh-TW" alt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8024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181</Words>
  <Application>Microsoft Office PowerPoint</Application>
  <PresentationFormat>寬螢幕</PresentationFormat>
  <Paragraphs>32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6" baseType="lpstr">
      <vt:lpstr>文鼎中仿</vt:lpstr>
      <vt:lpstr>文鼎粗毛楷</vt:lpstr>
      <vt:lpstr>文鼎細鋼筆行楷</vt:lpstr>
      <vt:lpstr>清松手寫體2</vt:lpstr>
      <vt:lpstr>新細明體</vt:lpstr>
      <vt:lpstr>Arial</vt:lpstr>
      <vt:lpstr>Calibri</vt:lpstr>
      <vt:lpstr>Calibri Light</vt:lpstr>
      <vt:lpstr>Office 佈景主題</vt:lpstr>
      <vt:lpstr>兒童新樂園一日遊</vt:lpstr>
      <vt:lpstr>由完順序</vt:lpstr>
      <vt:lpstr>票價 </vt:lpstr>
      <vt:lpstr>小飛龍</vt:lpstr>
      <vt:lpstr>尋寶船</vt:lpstr>
      <vt:lpstr>兒童新樂園簡介</vt:lpstr>
      <vt:lpstr>https://www.tcap.taipei/cp.aspx?n=47ACB89D0033536A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8</cp:revision>
  <dcterms:created xsi:type="dcterms:W3CDTF">2021-12-23T05:54:30Z</dcterms:created>
  <dcterms:modified xsi:type="dcterms:W3CDTF">2022-01-06T05:55:28Z</dcterms:modified>
</cp:coreProperties>
</file>