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187E9"/>
    <a:srgbClr val="FF6600"/>
    <a:srgbClr val="D9BF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6A94D4-11E4-4BF3-BFF0-F4280F88283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CCFB6DA5-655F-4E00-808B-AD482A04A84D}">
      <dgm:prSet phldrT="[文字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dirty="0" smtClean="0">
              <a:solidFill>
                <a:schemeClr val="accent1">
                  <a:lumMod val="75000"/>
                </a:schemeClr>
              </a:solidFill>
            </a:rPr>
            <a:t>8:20</a:t>
          </a:r>
          <a:r>
            <a:rPr lang="zh-TW" altLang="en-US" dirty="0" smtClean="0">
              <a:solidFill>
                <a:schemeClr val="accent1">
                  <a:lumMod val="75000"/>
                </a:schemeClr>
              </a:solidFill>
            </a:rPr>
            <a:t>出發</a:t>
          </a:r>
          <a:endParaRPr lang="zh-TW" altLang="en-US" dirty="0">
            <a:solidFill>
              <a:schemeClr val="accent1">
                <a:lumMod val="75000"/>
              </a:schemeClr>
            </a:solidFill>
          </a:endParaRPr>
        </a:p>
      </dgm:t>
    </dgm:pt>
    <dgm:pt modelId="{552C5995-4939-41DB-9D37-CB731853E471}" type="parTrans" cxnId="{5C795F64-81F5-45A1-BD59-40114640BE96}">
      <dgm:prSet/>
      <dgm:spPr/>
      <dgm:t>
        <a:bodyPr/>
        <a:lstStyle/>
        <a:p>
          <a:endParaRPr lang="zh-TW" altLang="en-US"/>
        </a:p>
      </dgm:t>
    </dgm:pt>
    <dgm:pt modelId="{A60D197E-FD63-4D48-8DA5-C3DB6BAED469}" type="sibTrans" cxnId="{5C795F64-81F5-45A1-BD59-40114640BE96}">
      <dgm:prSet/>
      <dgm:spPr/>
      <dgm:t>
        <a:bodyPr/>
        <a:lstStyle/>
        <a:p>
          <a:endParaRPr lang="zh-TW" altLang="en-US"/>
        </a:p>
      </dgm:t>
    </dgm:pt>
    <dgm:pt modelId="{04E72A61-A2C3-42B1-B998-ED09059072DF}">
      <dgm:prSet phldrT="[文字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zh-TW" altLang="en-US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先玩尋寶船</a:t>
          </a:r>
          <a:endParaRPr lang="zh-TW" altLang="en-US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B2A71A59-36B3-41DC-956B-475DA31EA652}" type="parTrans" cxnId="{56A4EBBD-77BC-47D8-855C-D0229AEE6ADC}">
      <dgm:prSet/>
      <dgm:spPr/>
      <dgm:t>
        <a:bodyPr/>
        <a:lstStyle/>
        <a:p>
          <a:endParaRPr lang="zh-TW" altLang="en-US"/>
        </a:p>
      </dgm:t>
    </dgm:pt>
    <dgm:pt modelId="{E7AD2816-75FC-404F-A647-F266963088C8}" type="sibTrans" cxnId="{56A4EBBD-77BC-47D8-855C-D0229AEE6ADC}">
      <dgm:prSet/>
      <dgm:spPr/>
      <dgm:t>
        <a:bodyPr/>
        <a:lstStyle/>
        <a:p>
          <a:endParaRPr lang="zh-TW" altLang="en-US"/>
        </a:p>
      </dgm:t>
    </dgm:pt>
    <dgm:pt modelId="{325B5D63-2797-4119-ADDD-F169588F11CA}">
      <dgm:prSet phldrT="[文字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12:00</a:t>
          </a:r>
          <a:r>
            <a:rPr lang="zh-TW" altLang="en-US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午餐時間</a:t>
          </a:r>
          <a:endParaRPr lang="zh-TW" altLang="en-US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996D9D7C-7156-4B50-926F-DDB04DB14BEF}" type="parTrans" cxnId="{9669DF75-574C-47E4-B7B5-EB425DA20E62}">
      <dgm:prSet/>
      <dgm:spPr/>
      <dgm:t>
        <a:bodyPr/>
        <a:lstStyle/>
        <a:p>
          <a:endParaRPr lang="zh-TW" altLang="en-US"/>
        </a:p>
      </dgm:t>
    </dgm:pt>
    <dgm:pt modelId="{1B57CB0F-EB17-445F-B3B6-3D5DA3497E9A}" type="sibTrans" cxnId="{9669DF75-574C-47E4-B7B5-EB425DA20E62}">
      <dgm:prSet/>
      <dgm:spPr/>
      <dgm:t>
        <a:bodyPr/>
        <a:lstStyle/>
        <a:p>
          <a:endParaRPr lang="zh-TW" altLang="en-US"/>
        </a:p>
      </dgm:t>
    </dgm:pt>
    <dgm:pt modelId="{9462C368-A958-4511-822A-2FF40F09ADFF}">
      <dgm:prSet phldrT="[文字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zh-TW" altLang="en-US" dirty="0" smtClean="0">
              <a:solidFill>
                <a:schemeClr val="accent2">
                  <a:lumMod val="75000"/>
                </a:schemeClr>
              </a:solidFill>
            </a:rPr>
            <a:t>再玩宇宙迴旋</a:t>
          </a:r>
          <a:endParaRPr lang="zh-TW" altLang="en-US" dirty="0">
            <a:solidFill>
              <a:schemeClr val="accent2">
                <a:lumMod val="75000"/>
              </a:schemeClr>
            </a:solidFill>
          </a:endParaRPr>
        </a:p>
      </dgm:t>
    </dgm:pt>
    <dgm:pt modelId="{0B56F395-54AA-4811-ABEF-ACA0B906D8FA}" type="parTrans" cxnId="{D685B688-94C9-42F1-B740-65095A879A88}">
      <dgm:prSet/>
      <dgm:spPr/>
      <dgm:t>
        <a:bodyPr/>
        <a:lstStyle/>
        <a:p>
          <a:endParaRPr lang="zh-TW" altLang="en-US"/>
        </a:p>
      </dgm:t>
    </dgm:pt>
    <dgm:pt modelId="{F5D6F91B-EAB4-4CF1-BE60-12B47F7CC69A}" type="sibTrans" cxnId="{D685B688-94C9-42F1-B740-65095A879A88}">
      <dgm:prSet/>
      <dgm:spPr/>
      <dgm:t>
        <a:bodyPr/>
        <a:lstStyle/>
        <a:p>
          <a:endParaRPr lang="zh-TW" altLang="en-US"/>
        </a:p>
      </dgm:t>
    </dgm:pt>
    <dgm:pt modelId="{FF0C484A-E79C-4E50-8EAF-D2304E4C1412}" type="pres">
      <dgm:prSet presAssocID="{3B6A94D4-11E4-4BF3-BFF0-F4280F882833}" presName="linearFlow" presStyleCnt="0">
        <dgm:presLayoutVars>
          <dgm:dir/>
          <dgm:resizeHandles val="exact"/>
        </dgm:presLayoutVars>
      </dgm:prSet>
      <dgm:spPr/>
    </dgm:pt>
    <dgm:pt modelId="{D2104727-A8BA-4D74-9340-DAF070FEBB19}" type="pres">
      <dgm:prSet presAssocID="{CCFB6DA5-655F-4E00-808B-AD482A04A84D}" presName="node" presStyleLbl="node1" presStyleIdx="0" presStyleCnt="4" custScaleY="8706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4EAB2C-2E22-4705-A127-E991DA205E9D}" type="pres">
      <dgm:prSet presAssocID="{A60D197E-FD63-4D48-8DA5-C3DB6BAED469}" presName="spacerL" presStyleCnt="0"/>
      <dgm:spPr/>
    </dgm:pt>
    <dgm:pt modelId="{65E87BB7-5891-48CF-890D-C340CF120AF6}" type="pres">
      <dgm:prSet presAssocID="{A60D197E-FD63-4D48-8DA5-C3DB6BAED469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F9EF31FC-F990-4C59-8191-C1A09A985587}" type="pres">
      <dgm:prSet presAssocID="{A60D197E-FD63-4D48-8DA5-C3DB6BAED469}" presName="spacerR" presStyleCnt="0"/>
      <dgm:spPr/>
    </dgm:pt>
    <dgm:pt modelId="{2F95F8E2-122A-41DD-BB17-67D955A58F8B}" type="pres">
      <dgm:prSet presAssocID="{04E72A61-A2C3-42B1-B998-ED09059072D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FADDA1-6DB5-4315-8F89-B4328D7A1FE2}" type="pres">
      <dgm:prSet presAssocID="{E7AD2816-75FC-404F-A647-F266963088C8}" presName="spacerL" presStyleCnt="0"/>
      <dgm:spPr/>
    </dgm:pt>
    <dgm:pt modelId="{0EF4613A-7B35-4477-BBBF-05E3C0495FAB}" type="pres">
      <dgm:prSet presAssocID="{E7AD2816-75FC-404F-A647-F266963088C8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7353D703-A25B-4724-8747-56CCD14DF5E2}" type="pres">
      <dgm:prSet presAssocID="{E7AD2816-75FC-404F-A647-F266963088C8}" presName="spacerR" presStyleCnt="0"/>
      <dgm:spPr/>
    </dgm:pt>
    <dgm:pt modelId="{1D23A642-2F52-48D8-94AF-92A46639E760}" type="pres">
      <dgm:prSet presAssocID="{9462C368-A958-4511-822A-2FF40F09ADF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00618E-6B6E-4B87-B4E3-BC3BDC7FDEB3}" type="pres">
      <dgm:prSet presAssocID="{F5D6F91B-EAB4-4CF1-BE60-12B47F7CC69A}" presName="spacerL" presStyleCnt="0"/>
      <dgm:spPr/>
    </dgm:pt>
    <dgm:pt modelId="{831AF645-D1BB-43F2-BA11-4FDCA4493472}" type="pres">
      <dgm:prSet presAssocID="{F5D6F91B-EAB4-4CF1-BE60-12B47F7CC69A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3AFFC35A-40DB-475D-A8C7-411301D4B7DC}" type="pres">
      <dgm:prSet presAssocID="{F5D6F91B-EAB4-4CF1-BE60-12B47F7CC69A}" presName="spacerR" presStyleCnt="0"/>
      <dgm:spPr/>
    </dgm:pt>
    <dgm:pt modelId="{39DB7B24-AC14-4712-87F0-A3D0E94E1625}" type="pres">
      <dgm:prSet presAssocID="{325B5D63-2797-4119-ADDD-F169588F11C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C795F64-81F5-45A1-BD59-40114640BE96}" srcId="{3B6A94D4-11E4-4BF3-BFF0-F4280F882833}" destId="{CCFB6DA5-655F-4E00-808B-AD482A04A84D}" srcOrd="0" destOrd="0" parTransId="{552C5995-4939-41DB-9D37-CB731853E471}" sibTransId="{A60D197E-FD63-4D48-8DA5-C3DB6BAED469}"/>
    <dgm:cxn modelId="{35C7EACE-0F21-4B29-8115-588C98B365E5}" type="presOf" srcId="{3B6A94D4-11E4-4BF3-BFF0-F4280F882833}" destId="{FF0C484A-E79C-4E50-8EAF-D2304E4C1412}" srcOrd="0" destOrd="0" presId="urn:microsoft.com/office/officeart/2005/8/layout/equation1"/>
    <dgm:cxn modelId="{56A4EBBD-77BC-47D8-855C-D0229AEE6ADC}" srcId="{3B6A94D4-11E4-4BF3-BFF0-F4280F882833}" destId="{04E72A61-A2C3-42B1-B998-ED09059072DF}" srcOrd="1" destOrd="0" parTransId="{B2A71A59-36B3-41DC-956B-475DA31EA652}" sibTransId="{E7AD2816-75FC-404F-A647-F266963088C8}"/>
    <dgm:cxn modelId="{D685B688-94C9-42F1-B740-65095A879A88}" srcId="{3B6A94D4-11E4-4BF3-BFF0-F4280F882833}" destId="{9462C368-A958-4511-822A-2FF40F09ADFF}" srcOrd="2" destOrd="0" parTransId="{0B56F395-54AA-4811-ABEF-ACA0B906D8FA}" sibTransId="{F5D6F91B-EAB4-4CF1-BE60-12B47F7CC69A}"/>
    <dgm:cxn modelId="{01E08AE2-C8B4-49D4-BECC-9D31985DA539}" type="presOf" srcId="{325B5D63-2797-4119-ADDD-F169588F11CA}" destId="{39DB7B24-AC14-4712-87F0-A3D0E94E1625}" srcOrd="0" destOrd="0" presId="urn:microsoft.com/office/officeart/2005/8/layout/equation1"/>
    <dgm:cxn modelId="{D9B43EF7-C8AB-4414-BBE9-8BCED34DD093}" type="presOf" srcId="{CCFB6DA5-655F-4E00-808B-AD482A04A84D}" destId="{D2104727-A8BA-4D74-9340-DAF070FEBB19}" srcOrd="0" destOrd="0" presId="urn:microsoft.com/office/officeart/2005/8/layout/equation1"/>
    <dgm:cxn modelId="{D7FDF55B-BC20-451A-A8C3-B553C90EB0BF}" type="presOf" srcId="{E7AD2816-75FC-404F-A647-F266963088C8}" destId="{0EF4613A-7B35-4477-BBBF-05E3C0495FAB}" srcOrd="0" destOrd="0" presId="urn:microsoft.com/office/officeart/2005/8/layout/equation1"/>
    <dgm:cxn modelId="{9669DF75-574C-47E4-B7B5-EB425DA20E62}" srcId="{3B6A94D4-11E4-4BF3-BFF0-F4280F882833}" destId="{325B5D63-2797-4119-ADDD-F169588F11CA}" srcOrd="3" destOrd="0" parTransId="{996D9D7C-7156-4B50-926F-DDB04DB14BEF}" sibTransId="{1B57CB0F-EB17-445F-B3B6-3D5DA3497E9A}"/>
    <dgm:cxn modelId="{962E9214-93BD-41AB-B643-C3D203BBA77A}" type="presOf" srcId="{9462C368-A958-4511-822A-2FF40F09ADFF}" destId="{1D23A642-2F52-48D8-94AF-92A46639E760}" srcOrd="0" destOrd="0" presId="urn:microsoft.com/office/officeart/2005/8/layout/equation1"/>
    <dgm:cxn modelId="{7E8B106E-6234-439A-8C1B-D018B9E1261A}" type="presOf" srcId="{F5D6F91B-EAB4-4CF1-BE60-12B47F7CC69A}" destId="{831AF645-D1BB-43F2-BA11-4FDCA4493472}" srcOrd="0" destOrd="0" presId="urn:microsoft.com/office/officeart/2005/8/layout/equation1"/>
    <dgm:cxn modelId="{3ABDE2A2-DCD0-4377-A4DC-121B02DF0CC4}" type="presOf" srcId="{A60D197E-FD63-4D48-8DA5-C3DB6BAED469}" destId="{65E87BB7-5891-48CF-890D-C340CF120AF6}" srcOrd="0" destOrd="0" presId="urn:microsoft.com/office/officeart/2005/8/layout/equation1"/>
    <dgm:cxn modelId="{57302C53-F6A1-4DA2-8AFA-0AE81C8EF47D}" type="presOf" srcId="{04E72A61-A2C3-42B1-B998-ED09059072DF}" destId="{2F95F8E2-122A-41DD-BB17-67D955A58F8B}" srcOrd="0" destOrd="0" presId="urn:microsoft.com/office/officeart/2005/8/layout/equation1"/>
    <dgm:cxn modelId="{1FE707DF-B43A-40AB-8A69-0B270086E51F}" type="presParOf" srcId="{FF0C484A-E79C-4E50-8EAF-D2304E4C1412}" destId="{D2104727-A8BA-4D74-9340-DAF070FEBB19}" srcOrd="0" destOrd="0" presId="urn:microsoft.com/office/officeart/2005/8/layout/equation1"/>
    <dgm:cxn modelId="{0119CD33-22F0-4A69-986D-E8D2EC31698F}" type="presParOf" srcId="{FF0C484A-E79C-4E50-8EAF-D2304E4C1412}" destId="{BD4EAB2C-2E22-4705-A127-E991DA205E9D}" srcOrd="1" destOrd="0" presId="urn:microsoft.com/office/officeart/2005/8/layout/equation1"/>
    <dgm:cxn modelId="{97FD4D5A-6F3F-49D2-91E6-C79C8265CA48}" type="presParOf" srcId="{FF0C484A-E79C-4E50-8EAF-D2304E4C1412}" destId="{65E87BB7-5891-48CF-890D-C340CF120AF6}" srcOrd="2" destOrd="0" presId="urn:microsoft.com/office/officeart/2005/8/layout/equation1"/>
    <dgm:cxn modelId="{46FB51B6-9DAC-4698-B861-80AD3E333844}" type="presParOf" srcId="{FF0C484A-E79C-4E50-8EAF-D2304E4C1412}" destId="{F9EF31FC-F990-4C59-8191-C1A09A985587}" srcOrd="3" destOrd="0" presId="urn:microsoft.com/office/officeart/2005/8/layout/equation1"/>
    <dgm:cxn modelId="{87B2F06D-10CC-4A9A-848B-A35A67220E1A}" type="presParOf" srcId="{FF0C484A-E79C-4E50-8EAF-D2304E4C1412}" destId="{2F95F8E2-122A-41DD-BB17-67D955A58F8B}" srcOrd="4" destOrd="0" presId="urn:microsoft.com/office/officeart/2005/8/layout/equation1"/>
    <dgm:cxn modelId="{85B1A387-16CB-444F-9E4E-686AFB917BC6}" type="presParOf" srcId="{FF0C484A-E79C-4E50-8EAF-D2304E4C1412}" destId="{A7FADDA1-6DB5-4315-8F89-B4328D7A1FE2}" srcOrd="5" destOrd="0" presId="urn:microsoft.com/office/officeart/2005/8/layout/equation1"/>
    <dgm:cxn modelId="{67B6BFAC-5B60-4BBE-9360-37D521D3CCA4}" type="presParOf" srcId="{FF0C484A-E79C-4E50-8EAF-D2304E4C1412}" destId="{0EF4613A-7B35-4477-BBBF-05E3C0495FAB}" srcOrd="6" destOrd="0" presId="urn:microsoft.com/office/officeart/2005/8/layout/equation1"/>
    <dgm:cxn modelId="{90A30BD6-0154-4C38-8B9E-A463E417A472}" type="presParOf" srcId="{FF0C484A-E79C-4E50-8EAF-D2304E4C1412}" destId="{7353D703-A25B-4724-8747-56CCD14DF5E2}" srcOrd="7" destOrd="0" presId="urn:microsoft.com/office/officeart/2005/8/layout/equation1"/>
    <dgm:cxn modelId="{3DF5E2EF-85CD-468B-B468-2005EFA8159F}" type="presParOf" srcId="{FF0C484A-E79C-4E50-8EAF-D2304E4C1412}" destId="{1D23A642-2F52-48D8-94AF-92A46639E760}" srcOrd="8" destOrd="0" presId="urn:microsoft.com/office/officeart/2005/8/layout/equation1"/>
    <dgm:cxn modelId="{A4A1474F-FE09-4714-B3AF-7913875CD92D}" type="presParOf" srcId="{FF0C484A-E79C-4E50-8EAF-D2304E4C1412}" destId="{6D00618E-6B6E-4B87-B4E3-BC3BDC7FDEB3}" srcOrd="9" destOrd="0" presId="urn:microsoft.com/office/officeart/2005/8/layout/equation1"/>
    <dgm:cxn modelId="{02CDED42-428B-44A7-AC14-34DC7E25B870}" type="presParOf" srcId="{FF0C484A-E79C-4E50-8EAF-D2304E4C1412}" destId="{831AF645-D1BB-43F2-BA11-4FDCA4493472}" srcOrd="10" destOrd="0" presId="urn:microsoft.com/office/officeart/2005/8/layout/equation1"/>
    <dgm:cxn modelId="{F277B716-5915-4C66-863A-F74C84D8D50A}" type="presParOf" srcId="{FF0C484A-E79C-4E50-8EAF-D2304E4C1412}" destId="{3AFFC35A-40DB-475D-A8C7-411301D4B7DC}" srcOrd="11" destOrd="0" presId="urn:microsoft.com/office/officeart/2005/8/layout/equation1"/>
    <dgm:cxn modelId="{EDE3C53A-D26F-42CB-AE71-34C9BE455F5A}" type="presParOf" srcId="{FF0C484A-E79C-4E50-8EAF-D2304E4C1412}" destId="{39DB7B24-AC14-4712-87F0-A3D0E94E1625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104727-A8BA-4D74-9340-DAF070FEBB19}">
      <dsp:nvSpPr>
        <dsp:cNvPr id="0" name=""/>
        <dsp:cNvSpPr/>
      </dsp:nvSpPr>
      <dsp:spPr>
        <a:xfrm>
          <a:off x="4478" y="1020951"/>
          <a:ext cx="1244251" cy="1083295"/>
        </a:xfrm>
        <a:prstGeom prst="ellipse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>
              <a:solidFill>
                <a:schemeClr val="accent1">
                  <a:lumMod val="75000"/>
                </a:schemeClr>
              </a:solidFill>
            </a:rPr>
            <a:t>8:20</a:t>
          </a:r>
          <a:r>
            <a:rPr lang="zh-TW" altLang="en-US" sz="1900" kern="1200" dirty="0" smtClean="0">
              <a:solidFill>
                <a:schemeClr val="accent1">
                  <a:lumMod val="75000"/>
                </a:schemeClr>
              </a:solidFill>
            </a:rPr>
            <a:t>出發</a:t>
          </a:r>
          <a:endParaRPr lang="zh-TW" altLang="en-US" sz="19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186694" y="1179596"/>
        <a:ext cx="879819" cy="766005"/>
      </dsp:txXfrm>
    </dsp:sp>
    <dsp:sp modelId="{65E87BB7-5891-48CF-890D-C340CF120AF6}">
      <dsp:nvSpPr>
        <dsp:cNvPr id="0" name=""/>
        <dsp:cNvSpPr/>
      </dsp:nvSpPr>
      <dsp:spPr>
        <a:xfrm>
          <a:off x="1349763" y="1201766"/>
          <a:ext cx="721665" cy="721665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>
        <a:off x="1445420" y="1477731"/>
        <a:ext cx="530351" cy="169735"/>
      </dsp:txXfrm>
    </dsp:sp>
    <dsp:sp modelId="{2F95F8E2-122A-41DD-BB17-67D955A58F8B}">
      <dsp:nvSpPr>
        <dsp:cNvPr id="0" name=""/>
        <dsp:cNvSpPr/>
      </dsp:nvSpPr>
      <dsp:spPr>
        <a:xfrm>
          <a:off x="2172462" y="940473"/>
          <a:ext cx="1244251" cy="1244251"/>
        </a:xfrm>
        <a:prstGeom prst="ellipse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先玩尋寶船</a:t>
          </a:r>
          <a:endParaRPr lang="zh-TW" altLang="en-US" sz="19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2354678" y="1122689"/>
        <a:ext cx="879819" cy="879819"/>
      </dsp:txXfrm>
    </dsp:sp>
    <dsp:sp modelId="{0EF4613A-7B35-4477-BBBF-05E3C0495FAB}">
      <dsp:nvSpPr>
        <dsp:cNvPr id="0" name=""/>
        <dsp:cNvSpPr/>
      </dsp:nvSpPr>
      <dsp:spPr>
        <a:xfrm>
          <a:off x="3517747" y="1201766"/>
          <a:ext cx="721665" cy="721665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>
        <a:off x="3613404" y="1477731"/>
        <a:ext cx="530351" cy="169735"/>
      </dsp:txXfrm>
    </dsp:sp>
    <dsp:sp modelId="{1D23A642-2F52-48D8-94AF-92A46639E760}">
      <dsp:nvSpPr>
        <dsp:cNvPr id="0" name=""/>
        <dsp:cNvSpPr/>
      </dsp:nvSpPr>
      <dsp:spPr>
        <a:xfrm>
          <a:off x="4340446" y="940473"/>
          <a:ext cx="1244251" cy="1244251"/>
        </a:xfrm>
        <a:prstGeom prst="ellipse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>
              <a:solidFill>
                <a:schemeClr val="accent2">
                  <a:lumMod val="75000"/>
                </a:schemeClr>
              </a:solidFill>
            </a:rPr>
            <a:t>再玩宇宙迴旋</a:t>
          </a:r>
          <a:endParaRPr lang="zh-TW" altLang="en-US" sz="19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4522662" y="1122689"/>
        <a:ext cx="879819" cy="879819"/>
      </dsp:txXfrm>
    </dsp:sp>
    <dsp:sp modelId="{831AF645-D1BB-43F2-BA11-4FDCA4493472}">
      <dsp:nvSpPr>
        <dsp:cNvPr id="0" name=""/>
        <dsp:cNvSpPr/>
      </dsp:nvSpPr>
      <dsp:spPr>
        <a:xfrm>
          <a:off x="5685730" y="1201766"/>
          <a:ext cx="721665" cy="721665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>
        <a:off x="5781387" y="1350429"/>
        <a:ext cx="530351" cy="424339"/>
      </dsp:txXfrm>
    </dsp:sp>
    <dsp:sp modelId="{39DB7B24-AC14-4712-87F0-A3D0E94E1625}">
      <dsp:nvSpPr>
        <dsp:cNvPr id="0" name=""/>
        <dsp:cNvSpPr/>
      </dsp:nvSpPr>
      <dsp:spPr>
        <a:xfrm>
          <a:off x="6508429" y="940473"/>
          <a:ext cx="1244251" cy="1244251"/>
        </a:xfrm>
        <a:prstGeom prst="ellipse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12:00</a:t>
          </a:r>
          <a:r>
            <a:rPr lang="zh-TW" altLang="en-US" sz="19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午餐時間</a:t>
          </a:r>
          <a:endParaRPr lang="zh-TW" altLang="en-US" sz="19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6690645" y="1122689"/>
        <a:ext cx="879819" cy="879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7647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867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443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95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14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6796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52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668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3750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517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1213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33000">
              <a:srgbClr val="FFFF00"/>
            </a:gs>
            <a:gs pos="66000">
              <a:schemeClr val="accent1">
                <a:lumMod val="45000"/>
                <a:lumOff val="55000"/>
              </a:schemeClr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FBDF7-2683-4C6C-806C-F81C5E8E6680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8591A-097F-46B8-9773-C4DAA1B68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291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兒童新樂園一遊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0800000" flipH="1" flipV="1">
            <a:off x="1907176" y="4088674"/>
            <a:ext cx="8806541" cy="1293222"/>
          </a:xfrm>
        </p:spPr>
        <p:txBody>
          <a:bodyPr>
            <a:norm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9376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70662" y="365125"/>
            <a:ext cx="2468881" cy="1325563"/>
          </a:xfrm>
        </p:spPr>
        <p:txBody>
          <a:bodyPr/>
          <a:lstStyle/>
          <a:p>
            <a:r>
              <a:rPr lang="zh-TW" altLang="en-US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遊玩順序</a:t>
            </a:r>
            <a:endParaRPr lang="zh-TW" altLang="en-US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637100"/>
              </p:ext>
            </p:extLst>
          </p:nvPr>
        </p:nvGraphicFramePr>
        <p:xfrm>
          <a:off x="2079171" y="1838688"/>
          <a:ext cx="7757160" cy="3125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437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chemeClr val="accent2">
                <a:lumMod val="60000"/>
                <a:lumOff val="40000"/>
              </a:schemeClr>
            </a:gs>
            <a:gs pos="48000">
              <a:schemeClr val="accent1">
                <a:lumMod val="60000"/>
                <a:lumOff val="40000"/>
              </a:schemeClr>
            </a:gs>
            <a:gs pos="78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票價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7258011"/>
              </p:ext>
            </p:extLst>
          </p:nvPr>
        </p:nvGraphicFramePr>
        <p:xfrm>
          <a:off x="838200" y="2259874"/>
          <a:ext cx="10515600" cy="3409407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577340">
                  <a:extLst>
                    <a:ext uri="{9D8B030D-6E8A-4147-A177-3AD203B41FA5}">
                      <a16:colId xmlns:a16="http://schemas.microsoft.com/office/drawing/2014/main" val="163647879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44499534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70187299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32248275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67197808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405080134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969387529"/>
                    </a:ext>
                  </a:extLst>
                </a:gridCol>
              </a:tblGrid>
              <a:tr h="62184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票種</a:t>
                      </a:r>
                      <a:endParaRPr lang="zh-TW" altLang="en-US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文鼎甜妞體P" panose="020B0602010101010101" pitchFamily="34" charset="-120"/>
                        <a:ea typeface="文鼎甜妞體P" panose="020B0602010101010101" pitchFamily="34" charset="-120"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門票</a:t>
                      </a:r>
                      <a:r>
                        <a:rPr lang="en-US" altLang="zh-TW">
                          <a:effectLst/>
                        </a:rPr>
                        <a:t>【</a:t>
                      </a:r>
                      <a:r>
                        <a:rPr lang="zh-TW" altLang="en-US">
                          <a:effectLst/>
                        </a:rPr>
                        <a:t>適用紙本五倍券及數位五倍券</a:t>
                      </a:r>
                      <a:r>
                        <a:rPr lang="en-US" altLang="zh-TW"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園區自營遊樂設施</a:t>
                      </a:r>
                      <a:b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（每項每次）</a:t>
                      </a:r>
                      <a:endParaRPr lang="zh-TW" altLang="en-US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文鼎甜妞體P" panose="020B0602010101010101" pitchFamily="34" charset="-120"/>
                        <a:ea typeface="文鼎甜妞體P" panose="020B0602010101010101" pitchFamily="34" charset="-120"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委外小型遊樂設施</a:t>
                      </a:r>
                      <a:b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（每項每次）</a:t>
                      </a:r>
                      <a:endParaRPr lang="zh-TW" altLang="en-US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文鼎甜妞體P" panose="020B0602010101010101" pitchFamily="34" charset="-120"/>
                        <a:ea typeface="文鼎甜妞體P" panose="020B0602010101010101" pitchFamily="34" charset="-120"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小小水樂園</a:t>
                      </a:r>
                      <a:b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夏季開放</a:t>
                      </a:r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  <a:b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（每次）</a:t>
                      </a:r>
                      <a:endParaRPr lang="zh-TW" altLang="en-US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文鼎甜妞體P" panose="020B0602010101010101" pitchFamily="34" charset="-120"/>
                        <a:ea typeface="文鼎甜妞體P" panose="020B0602010101010101" pitchFamily="34" charset="-12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850140116"/>
                  </a:ext>
                </a:extLst>
              </a:tr>
              <a:tr h="154388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全票</a:t>
                      </a:r>
                      <a:endParaRPr lang="zh-TW" altLang="en-US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文鼎甜妞體P" panose="020B0602010101010101" pitchFamily="34" charset="-120"/>
                        <a:ea typeface="文鼎甜妞體P" panose="020B0602010101010101" pitchFamily="34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優待票</a:t>
                      </a:r>
                      <a:b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(5</a:t>
                      </a:r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折</a:t>
                      </a:r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  <a:endParaRPr lang="en-US" altLang="zh-TW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文鼎甜妞體P" panose="020B0602010101010101" pitchFamily="34" charset="-120"/>
                        <a:ea typeface="文鼎甜妞體P" panose="020B0602010101010101" pitchFamily="34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團體票</a:t>
                      </a:r>
                      <a:b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(7</a:t>
                      </a:r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折</a:t>
                      </a:r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  <a:endParaRPr lang="en-US" altLang="zh-TW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文鼎甜妞體P" panose="020B0602010101010101" pitchFamily="34" charset="-120"/>
                        <a:ea typeface="文鼎甜妞體P" panose="020B0602010101010101" pitchFamily="34" charset="-120"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6764647"/>
                  </a:ext>
                </a:extLst>
              </a:tr>
              <a:tr h="62184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票價</a:t>
                      </a:r>
                      <a:b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30</a:t>
                      </a:r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人</a:t>
                      </a:r>
                      <a:b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以上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30 (7</a:t>
                      </a:r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041047676"/>
                  </a:ext>
                </a:extLst>
              </a:tr>
              <a:tr h="62184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20 (8</a:t>
                      </a:r>
                      <a:r>
                        <a:rPr lang="zh-TW" alt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2411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5225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835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rgbClr val="F187E9"/>
            </a:gs>
            <a:gs pos="34000">
              <a:schemeClr val="accent2">
                <a:lumMod val="60000"/>
                <a:lumOff val="40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雲霄飛</a:t>
            </a:r>
            <a:r>
              <a:rPr lang="zh-TW" altLang="en-US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車</a:t>
            </a:r>
          </a:p>
        </p:txBody>
      </p:sp>
      <p:pic>
        <p:nvPicPr>
          <p:cNvPr id="1026" name="Picture 2" descr="魔法星際飛車(雲霄飛車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034" y="1934097"/>
            <a:ext cx="5222966" cy="391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6871063" y="2586446"/>
            <a:ext cx="4180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rgbClr val="FF66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以科幻造型的雲霄飛車，迴旋於軌道上體驗刺激的速度感。</a:t>
            </a:r>
          </a:p>
        </p:txBody>
      </p:sp>
    </p:spTree>
    <p:extLst>
      <p:ext uri="{BB962C8B-B14F-4D97-AF65-F5344CB8AC3E}">
        <p14:creationId xmlns:p14="http://schemas.microsoft.com/office/powerpoint/2010/main" val="81924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33000">
              <a:srgbClr val="F187E9"/>
            </a:gs>
            <a:gs pos="66000">
              <a:schemeClr val="accent1">
                <a:lumMod val="45000"/>
                <a:lumOff val="55000"/>
              </a:schemeClr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尋寶船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69" y="2005942"/>
            <a:ext cx="4743994" cy="355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6113417" y="2390503"/>
            <a:ext cx="50945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仿木造古戰船的造型，以左右擺盪凌空飛渡，體驗離心力的刺激感。</a:t>
            </a:r>
            <a:b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dirty="0">
              <a:solidFill>
                <a:schemeClr val="accent2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625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33000">
              <a:srgbClr val="FF99CC"/>
            </a:gs>
            <a:gs pos="66000">
              <a:schemeClr val="accent1">
                <a:lumMod val="60000"/>
                <a:lumOff val="40000"/>
              </a:schemeClr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兒童新樂園</a:t>
            </a:r>
            <a:r>
              <a:rPr lang="zh-TW" alt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簡介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08016" y="1304245"/>
            <a:ext cx="9599023" cy="5399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51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36000">
              <a:schemeClr val="accent1">
                <a:lumMod val="60000"/>
                <a:lumOff val="40000"/>
              </a:schemeClr>
            </a:gs>
            <a:gs pos="66000">
              <a:srgbClr val="FF99CC"/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365125"/>
            <a:ext cx="11234057" cy="1325563"/>
          </a:xfrm>
        </p:spPr>
        <p:txBody>
          <a:bodyPr/>
          <a:lstStyle/>
          <a:p>
            <a:r>
              <a:rPr lang="en-US" altLang="zh-TW" dirty="0">
                <a:solidFill>
                  <a:srgbClr val="F187E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https://www.tcap.taipei/cp.aspx?n=57F1A46B66881160</a:t>
            </a:r>
            <a:endParaRPr lang="zh-TW" altLang="en-US" dirty="0">
              <a:solidFill>
                <a:srgbClr val="F187E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2206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163</Words>
  <Application>Microsoft Office PowerPoint</Application>
  <PresentationFormat>寬螢幕</PresentationFormat>
  <Paragraphs>30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Calibri Light</vt:lpstr>
      <vt:lpstr>Office 佈景主題</vt:lpstr>
      <vt:lpstr>兒童新樂園一遊</vt:lpstr>
      <vt:lpstr>遊玩順序</vt:lpstr>
      <vt:lpstr>票價</vt:lpstr>
      <vt:lpstr>雲霄飛車</vt:lpstr>
      <vt:lpstr>尋寶船</vt:lpstr>
      <vt:lpstr>兒童新樂園簡介</vt:lpstr>
      <vt:lpstr>https://www.tcap.taipei/cp.aspx?n=57F1A46B66881160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兒童新樂園一遊</dc:title>
  <dc:creator>Windows 使用者</dc:creator>
  <cp:lastModifiedBy>Windows 使用者</cp:lastModifiedBy>
  <cp:revision>9</cp:revision>
  <dcterms:created xsi:type="dcterms:W3CDTF">2021-12-23T05:55:17Z</dcterms:created>
  <dcterms:modified xsi:type="dcterms:W3CDTF">2022-01-06T06:00:39Z</dcterms:modified>
</cp:coreProperties>
</file>