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F26AF-D237-4BBC-A168-6CAE412C59C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</dgm:pt>
    <dgm:pt modelId="{22FD013C-57E5-42A5-B971-F6746BABA684}">
      <dgm:prSet/>
      <dgm:spPr/>
      <dgm:t>
        <a:bodyPr/>
        <a:lstStyle/>
        <a:p>
          <a:r>
            <a:rPr lang="en-US" altLang="zh-TW" dirty="0" smtClean="0"/>
            <a:t>8:00</a:t>
          </a:r>
          <a:r>
            <a:rPr lang="zh-TW" altLang="en-US" dirty="0" smtClean="0"/>
            <a:t>出發</a:t>
          </a:r>
          <a:endParaRPr lang="zh-TW" altLang="en-US" dirty="0"/>
        </a:p>
      </dgm:t>
    </dgm:pt>
    <dgm:pt modelId="{166951F9-677F-4845-BFE2-5A392149BDF2}" type="parTrans" cxnId="{053A2C30-E0E5-4D90-8DBB-11760E11BED9}">
      <dgm:prSet/>
      <dgm:spPr/>
      <dgm:t>
        <a:bodyPr/>
        <a:lstStyle/>
        <a:p>
          <a:endParaRPr lang="zh-TW" altLang="en-US"/>
        </a:p>
      </dgm:t>
    </dgm:pt>
    <dgm:pt modelId="{C9E9D8F7-723B-4576-9B0E-D29AEFC8DA78}" type="sibTrans" cxnId="{053A2C30-E0E5-4D90-8DBB-11760E11BED9}">
      <dgm:prSet/>
      <dgm:spPr/>
      <dgm:t>
        <a:bodyPr/>
        <a:lstStyle/>
        <a:p>
          <a:endParaRPr lang="zh-TW" altLang="en-US"/>
        </a:p>
      </dgm:t>
    </dgm:pt>
    <dgm:pt modelId="{DE766B1D-6DC8-4980-806B-7B1E16419CAC}">
      <dgm:prSet/>
      <dgm:spPr/>
      <dgm:t>
        <a:bodyPr/>
        <a:lstStyle/>
        <a:p>
          <a:r>
            <a:rPr lang="zh-TW" altLang="en-US" dirty="0" smtClean="0"/>
            <a:t>先玩海盜船</a:t>
          </a:r>
          <a:endParaRPr lang="zh-TW" altLang="en-US" dirty="0"/>
        </a:p>
      </dgm:t>
    </dgm:pt>
    <dgm:pt modelId="{6CD6494B-C43C-40EE-A71B-72FEC824CB5B}" type="parTrans" cxnId="{2054DFEB-D93E-4245-9A5C-14E82139F21B}">
      <dgm:prSet/>
      <dgm:spPr/>
      <dgm:t>
        <a:bodyPr/>
        <a:lstStyle/>
        <a:p>
          <a:endParaRPr lang="zh-TW" altLang="en-US"/>
        </a:p>
      </dgm:t>
    </dgm:pt>
    <dgm:pt modelId="{DAB4C000-E632-41CA-AA8B-67E0A2CC4404}" type="sibTrans" cxnId="{2054DFEB-D93E-4245-9A5C-14E82139F21B}">
      <dgm:prSet/>
      <dgm:spPr/>
      <dgm:t>
        <a:bodyPr/>
        <a:lstStyle/>
        <a:p>
          <a:endParaRPr lang="zh-TW" altLang="en-US"/>
        </a:p>
      </dgm:t>
    </dgm:pt>
    <dgm:pt modelId="{0426526B-8C81-4CEB-83A6-1379573CE21D}">
      <dgm:prSet/>
      <dgm:spPr/>
      <dgm:t>
        <a:bodyPr/>
        <a:lstStyle/>
        <a:p>
          <a:r>
            <a:rPr lang="zh-TW" altLang="en-US" dirty="0" smtClean="0"/>
            <a:t>宇宙迴旋</a:t>
          </a:r>
          <a:endParaRPr lang="zh-TW" altLang="en-US" dirty="0"/>
        </a:p>
      </dgm:t>
    </dgm:pt>
    <dgm:pt modelId="{649D2097-1F9D-4DFA-B531-A3592FDAC30D}" type="parTrans" cxnId="{7450B011-E958-4376-8195-AE8C9DDBD54F}">
      <dgm:prSet/>
      <dgm:spPr/>
      <dgm:t>
        <a:bodyPr/>
        <a:lstStyle/>
        <a:p>
          <a:endParaRPr lang="zh-TW" altLang="en-US"/>
        </a:p>
      </dgm:t>
    </dgm:pt>
    <dgm:pt modelId="{72FF509A-8B73-445D-9CA7-72AE8E8779DD}" type="sibTrans" cxnId="{7450B011-E958-4376-8195-AE8C9DDBD54F}">
      <dgm:prSet/>
      <dgm:spPr/>
      <dgm:t>
        <a:bodyPr/>
        <a:lstStyle/>
        <a:p>
          <a:endParaRPr lang="zh-TW" altLang="en-US"/>
        </a:p>
      </dgm:t>
    </dgm:pt>
    <dgm:pt modelId="{E3099F4A-971F-4033-B4ED-61F64E2F1369}">
      <dgm:prSet/>
      <dgm:spPr/>
      <dgm:t>
        <a:bodyPr/>
        <a:lstStyle/>
        <a:p>
          <a:r>
            <a:rPr lang="zh-TW" altLang="en-US" dirty="0" smtClean="0"/>
            <a:t>咖啡杯</a:t>
          </a:r>
          <a:endParaRPr lang="zh-TW" altLang="en-US" dirty="0"/>
        </a:p>
      </dgm:t>
    </dgm:pt>
    <dgm:pt modelId="{526F7768-DDC4-4B42-8490-941D4A4E1BB3}" type="parTrans" cxnId="{5A9C51BE-CE35-4FD8-B8A0-C8305396E748}">
      <dgm:prSet/>
      <dgm:spPr/>
      <dgm:t>
        <a:bodyPr/>
        <a:lstStyle/>
        <a:p>
          <a:endParaRPr lang="zh-TW" altLang="en-US"/>
        </a:p>
      </dgm:t>
    </dgm:pt>
    <dgm:pt modelId="{53D3B927-8D82-4DFA-89E6-1C6D25F19421}" type="sibTrans" cxnId="{5A9C51BE-CE35-4FD8-B8A0-C8305396E748}">
      <dgm:prSet/>
      <dgm:spPr/>
      <dgm:t>
        <a:bodyPr/>
        <a:lstStyle/>
        <a:p>
          <a:endParaRPr lang="zh-TW" altLang="en-US"/>
        </a:p>
      </dgm:t>
    </dgm:pt>
    <dgm:pt modelId="{D3273550-176B-4E85-BD3A-E36AA7491719}">
      <dgm:prSet/>
      <dgm:spPr/>
      <dgm:t>
        <a:bodyPr/>
        <a:lstStyle/>
        <a:p>
          <a:r>
            <a:rPr lang="en-US" altLang="zh-TW" dirty="0" smtClean="0"/>
            <a:t>12:00</a:t>
          </a:r>
          <a:r>
            <a:rPr lang="zh-TW" altLang="en-US" dirty="0" smtClean="0"/>
            <a:t>吃午飯</a:t>
          </a:r>
          <a:endParaRPr lang="zh-TW" altLang="en-US" dirty="0"/>
        </a:p>
      </dgm:t>
    </dgm:pt>
    <dgm:pt modelId="{460D1408-0AE8-4636-90B6-CAEABA78CD55}" type="parTrans" cxnId="{B7AB3109-70C6-4E12-8C05-67BC21990BF0}">
      <dgm:prSet/>
      <dgm:spPr/>
      <dgm:t>
        <a:bodyPr/>
        <a:lstStyle/>
        <a:p>
          <a:endParaRPr lang="zh-TW" altLang="en-US"/>
        </a:p>
      </dgm:t>
    </dgm:pt>
    <dgm:pt modelId="{12CC0B8F-CFF9-465A-BE6F-B0EB9DE458F0}" type="sibTrans" cxnId="{B7AB3109-70C6-4E12-8C05-67BC21990BF0}">
      <dgm:prSet/>
      <dgm:spPr/>
      <dgm:t>
        <a:bodyPr/>
        <a:lstStyle/>
        <a:p>
          <a:endParaRPr lang="zh-TW" altLang="en-US"/>
        </a:p>
      </dgm:t>
    </dgm:pt>
    <dgm:pt modelId="{D3E80368-6F8D-41F1-B902-1F1A8F869C94}">
      <dgm:prSet/>
      <dgm:spPr/>
      <dgm:t>
        <a:bodyPr/>
        <a:lstStyle/>
        <a:p>
          <a:r>
            <a:rPr lang="zh-TW" altLang="en-US" dirty="0" smtClean="0"/>
            <a:t>摩天輪</a:t>
          </a:r>
          <a:endParaRPr lang="zh-TW" altLang="en-US" dirty="0"/>
        </a:p>
      </dgm:t>
    </dgm:pt>
    <dgm:pt modelId="{03299C71-1D79-4D46-BC01-DAAF78E0594D}" type="parTrans" cxnId="{24910FFC-0D75-4CCD-8BAC-437276929819}">
      <dgm:prSet/>
      <dgm:spPr/>
      <dgm:t>
        <a:bodyPr/>
        <a:lstStyle/>
        <a:p>
          <a:endParaRPr lang="zh-TW" altLang="en-US"/>
        </a:p>
      </dgm:t>
    </dgm:pt>
    <dgm:pt modelId="{A1399BDD-1C46-4079-843A-8E28D703B612}" type="sibTrans" cxnId="{24910FFC-0D75-4CCD-8BAC-437276929819}">
      <dgm:prSet/>
      <dgm:spPr/>
      <dgm:t>
        <a:bodyPr/>
        <a:lstStyle/>
        <a:p>
          <a:endParaRPr lang="zh-TW" altLang="en-US"/>
        </a:p>
      </dgm:t>
    </dgm:pt>
    <dgm:pt modelId="{A7916588-9AE8-4CBE-87B0-B6F19A4674A4}">
      <dgm:prSet/>
      <dgm:spPr/>
      <dgm:t>
        <a:bodyPr/>
        <a:lstStyle/>
        <a:p>
          <a:r>
            <a:rPr lang="en-US" altLang="zh-TW" dirty="0" smtClean="0"/>
            <a:t>14:00</a:t>
          </a:r>
          <a:r>
            <a:rPr lang="zh-TW" altLang="en-US" dirty="0" smtClean="0"/>
            <a:t>回校</a:t>
          </a:r>
          <a:endParaRPr lang="zh-TW" altLang="en-US" dirty="0"/>
        </a:p>
      </dgm:t>
    </dgm:pt>
    <dgm:pt modelId="{4D29B464-1200-427B-A735-187A2E878A76}" type="parTrans" cxnId="{993545FF-7870-49F3-A16E-BAFE7C93515A}">
      <dgm:prSet/>
      <dgm:spPr/>
      <dgm:t>
        <a:bodyPr/>
        <a:lstStyle/>
        <a:p>
          <a:endParaRPr lang="zh-TW" altLang="en-US"/>
        </a:p>
      </dgm:t>
    </dgm:pt>
    <dgm:pt modelId="{5B42E978-E873-43A1-A12C-966FDE0DA65C}" type="sibTrans" cxnId="{993545FF-7870-49F3-A16E-BAFE7C93515A}">
      <dgm:prSet/>
      <dgm:spPr/>
      <dgm:t>
        <a:bodyPr/>
        <a:lstStyle/>
        <a:p>
          <a:endParaRPr lang="zh-TW" altLang="en-US"/>
        </a:p>
      </dgm:t>
    </dgm:pt>
    <dgm:pt modelId="{9ECBB2EC-5356-491F-98FC-F39C1F76C6A2}" type="pres">
      <dgm:prSet presAssocID="{637F26AF-D237-4BBC-A168-6CAE412C59C7}" presName="rootnode" presStyleCnt="0">
        <dgm:presLayoutVars>
          <dgm:chMax/>
          <dgm:chPref/>
          <dgm:dir/>
          <dgm:animLvl val="lvl"/>
        </dgm:presLayoutVars>
      </dgm:prSet>
      <dgm:spPr/>
    </dgm:pt>
    <dgm:pt modelId="{DE6F2178-3092-49C5-99B4-55F4B13392E7}" type="pres">
      <dgm:prSet presAssocID="{22FD013C-57E5-42A5-B971-F6746BABA684}" presName="composite" presStyleCnt="0"/>
      <dgm:spPr/>
    </dgm:pt>
    <dgm:pt modelId="{A78507C3-6C95-46E0-BDF8-DF266CC645BD}" type="pres">
      <dgm:prSet presAssocID="{22FD013C-57E5-42A5-B971-F6746BABA684}" presName="LShape" presStyleLbl="alignNode1" presStyleIdx="0" presStyleCnt="13"/>
      <dgm:spPr/>
    </dgm:pt>
    <dgm:pt modelId="{196CBCC7-1131-47DB-82E1-E375FCCB792A}" type="pres">
      <dgm:prSet presAssocID="{22FD013C-57E5-42A5-B971-F6746BABA684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203A40-15FA-4C23-887C-7CFBC13E1BDB}" type="pres">
      <dgm:prSet presAssocID="{22FD013C-57E5-42A5-B971-F6746BABA684}" presName="Triangle" presStyleLbl="alignNode1" presStyleIdx="1" presStyleCnt="13"/>
      <dgm:spPr/>
    </dgm:pt>
    <dgm:pt modelId="{3E1C44EB-3278-4B13-AE83-4499AAE8C24C}" type="pres">
      <dgm:prSet presAssocID="{C9E9D8F7-723B-4576-9B0E-D29AEFC8DA78}" presName="sibTrans" presStyleCnt="0"/>
      <dgm:spPr/>
    </dgm:pt>
    <dgm:pt modelId="{7B200088-A1E8-4BAE-9455-6616EB915EAF}" type="pres">
      <dgm:prSet presAssocID="{C9E9D8F7-723B-4576-9B0E-D29AEFC8DA78}" presName="space" presStyleCnt="0"/>
      <dgm:spPr/>
    </dgm:pt>
    <dgm:pt modelId="{34B53CCE-E19C-4AE5-90F4-12451E510356}" type="pres">
      <dgm:prSet presAssocID="{DE766B1D-6DC8-4980-806B-7B1E16419CAC}" presName="composite" presStyleCnt="0"/>
      <dgm:spPr/>
    </dgm:pt>
    <dgm:pt modelId="{CCB80BCC-4FF3-4C86-8B32-FB020CD0B27C}" type="pres">
      <dgm:prSet presAssocID="{DE766B1D-6DC8-4980-806B-7B1E16419CAC}" presName="LShape" presStyleLbl="alignNode1" presStyleIdx="2" presStyleCnt="13"/>
      <dgm:spPr/>
    </dgm:pt>
    <dgm:pt modelId="{F08734BD-53A8-4DED-8114-274D71A32BCB}" type="pres">
      <dgm:prSet presAssocID="{DE766B1D-6DC8-4980-806B-7B1E16419CAC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9D7A8-0B47-4609-9B01-4F0EE95F5353}" type="pres">
      <dgm:prSet presAssocID="{DE766B1D-6DC8-4980-806B-7B1E16419CAC}" presName="Triangle" presStyleLbl="alignNode1" presStyleIdx="3" presStyleCnt="13"/>
      <dgm:spPr/>
    </dgm:pt>
    <dgm:pt modelId="{C8A459AC-589C-4015-AB5C-C998FEC76A98}" type="pres">
      <dgm:prSet presAssocID="{DAB4C000-E632-41CA-AA8B-67E0A2CC4404}" presName="sibTrans" presStyleCnt="0"/>
      <dgm:spPr/>
    </dgm:pt>
    <dgm:pt modelId="{C473BCCD-EE78-4114-83D2-5807EF37504B}" type="pres">
      <dgm:prSet presAssocID="{DAB4C000-E632-41CA-AA8B-67E0A2CC4404}" presName="space" presStyleCnt="0"/>
      <dgm:spPr/>
    </dgm:pt>
    <dgm:pt modelId="{487B2B06-4960-4772-A4BB-4BF090AB28DA}" type="pres">
      <dgm:prSet presAssocID="{0426526B-8C81-4CEB-83A6-1379573CE21D}" presName="composite" presStyleCnt="0"/>
      <dgm:spPr/>
    </dgm:pt>
    <dgm:pt modelId="{28EDE810-2A0B-4B46-8BAE-2BF2F4675DDA}" type="pres">
      <dgm:prSet presAssocID="{0426526B-8C81-4CEB-83A6-1379573CE21D}" presName="LShape" presStyleLbl="alignNode1" presStyleIdx="4" presStyleCnt="13"/>
      <dgm:spPr/>
    </dgm:pt>
    <dgm:pt modelId="{C619D7FE-56E1-4624-8C77-B1F134FC50A6}" type="pres">
      <dgm:prSet presAssocID="{0426526B-8C81-4CEB-83A6-1379573CE21D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4F733-7B33-474B-A7C9-3C4DFD055ACD}" type="pres">
      <dgm:prSet presAssocID="{0426526B-8C81-4CEB-83A6-1379573CE21D}" presName="Triangle" presStyleLbl="alignNode1" presStyleIdx="5" presStyleCnt="13"/>
      <dgm:spPr/>
    </dgm:pt>
    <dgm:pt modelId="{94CDBBD9-29F2-4264-A0CA-F6A02A7CDBA4}" type="pres">
      <dgm:prSet presAssocID="{72FF509A-8B73-445D-9CA7-72AE8E8779DD}" presName="sibTrans" presStyleCnt="0"/>
      <dgm:spPr/>
    </dgm:pt>
    <dgm:pt modelId="{19E675F6-7470-4815-B470-6E73A41F9D54}" type="pres">
      <dgm:prSet presAssocID="{72FF509A-8B73-445D-9CA7-72AE8E8779DD}" presName="space" presStyleCnt="0"/>
      <dgm:spPr/>
    </dgm:pt>
    <dgm:pt modelId="{C1EF146D-F3F4-4765-B25F-D558B1756F70}" type="pres">
      <dgm:prSet presAssocID="{E3099F4A-971F-4033-B4ED-61F64E2F1369}" presName="composite" presStyleCnt="0"/>
      <dgm:spPr/>
    </dgm:pt>
    <dgm:pt modelId="{71131BF9-651F-405D-9018-335834EB9C01}" type="pres">
      <dgm:prSet presAssocID="{E3099F4A-971F-4033-B4ED-61F64E2F1369}" presName="LShape" presStyleLbl="alignNode1" presStyleIdx="6" presStyleCnt="13"/>
      <dgm:spPr/>
    </dgm:pt>
    <dgm:pt modelId="{E2235F2E-1E5B-4A29-A116-A3D2D1793E1E}" type="pres">
      <dgm:prSet presAssocID="{E3099F4A-971F-4033-B4ED-61F64E2F1369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8E382E-193B-4A46-B82F-0217D9E3EB65}" type="pres">
      <dgm:prSet presAssocID="{E3099F4A-971F-4033-B4ED-61F64E2F1369}" presName="Triangle" presStyleLbl="alignNode1" presStyleIdx="7" presStyleCnt="13"/>
      <dgm:spPr/>
    </dgm:pt>
    <dgm:pt modelId="{A9838E3F-068C-4C69-AFE6-26D13E4E8DDE}" type="pres">
      <dgm:prSet presAssocID="{53D3B927-8D82-4DFA-89E6-1C6D25F19421}" presName="sibTrans" presStyleCnt="0"/>
      <dgm:spPr/>
    </dgm:pt>
    <dgm:pt modelId="{75A1E712-E496-4192-B78E-54C2765D9218}" type="pres">
      <dgm:prSet presAssocID="{53D3B927-8D82-4DFA-89E6-1C6D25F19421}" presName="space" presStyleCnt="0"/>
      <dgm:spPr/>
    </dgm:pt>
    <dgm:pt modelId="{0EE67926-778A-4A1A-9126-307A39DB9B97}" type="pres">
      <dgm:prSet presAssocID="{D3273550-176B-4E85-BD3A-E36AA7491719}" presName="composite" presStyleCnt="0"/>
      <dgm:spPr/>
    </dgm:pt>
    <dgm:pt modelId="{622394D7-FA25-49B3-8626-9DD59BD70B63}" type="pres">
      <dgm:prSet presAssocID="{D3273550-176B-4E85-BD3A-E36AA7491719}" presName="LShape" presStyleLbl="alignNode1" presStyleIdx="8" presStyleCnt="13"/>
      <dgm:spPr/>
    </dgm:pt>
    <dgm:pt modelId="{B40D0169-3C6F-4378-8B00-22D14449D2C7}" type="pres">
      <dgm:prSet presAssocID="{D3273550-176B-4E85-BD3A-E36AA7491719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8AD35B-ED87-468A-BF8C-CC358B76A0A2}" type="pres">
      <dgm:prSet presAssocID="{D3273550-176B-4E85-BD3A-E36AA7491719}" presName="Triangle" presStyleLbl="alignNode1" presStyleIdx="9" presStyleCnt="13"/>
      <dgm:spPr/>
    </dgm:pt>
    <dgm:pt modelId="{8A14EB1D-D6D9-458F-AFA0-F53C26E73711}" type="pres">
      <dgm:prSet presAssocID="{12CC0B8F-CFF9-465A-BE6F-B0EB9DE458F0}" presName="sibTrans" presStyleCnt="0"/>
      <dgm:spPr/>
    </dgm:pt>
    <dgm:pt modelId="{985F74AB-2DC9-4BBF-9AF8-C14B2DC39C30}" type="pres">
      <dgm:prSet presAssocID="{12CC0B8F-CFF9-465A-BE6F-B0EB9DE458F0}" presName="space" presStyleCnt="0"/>
      <dgm:spPr/>
    </dgm:pt>
    <dgm:pt modelId="{8D74134D-5E8D-4456-B8E1-38337A333468}" type="pres">
      <dgm:prSet presAssocID="{D3E80368-6F8D-41F1-B902-1F1A8F869C94}" presName="composite" presStyleCnt="0"/>
      <dgm:spPr/>
    </dgm:pt>
    <dgm:pt modelId="{452F03E3-86D0-4C80-9FF9-9CBF11C81E2D}" type="pres">
      <dgm:prSet presAssocID="{D3E80368-6F8D-41F1-B902-1F1A8F869C94}" presName="LShape" presStyleLbl="alignNode1" presStyleIdx="10" presStyleCnt="13"/>
      <dgm:spPr/>
    </dgm:pt>
    <dgm:pt modelId="{2F595DCF-D068-4BB5-A9D4-4880C06454A5}" type="pres">
      <dgm:prSet presAssocID="{D3E80368-6F8D-41F1-B902-1F1A8F869C94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DC5EE3-6C46-4E1B-BF97-5FE9F8A6502D}" type="pres">
      <dgm:prSet presAssocID="{D3E80368-6F8D-41F1-B902-1F1A8F869C94}" presName="Triangle" presStyleLbl="alignNode1" presStyleIdx="11" presStyleCnt="13"/>
      <dgm:spPr/>
    </dgm:pt>
    <dgm:pt modelId="{7AF01A1E-5700-4DE5-BC5A-E143699D01E0}" type="pres">
      <dgm:prSet presAssocID="{A1399BDD-1C46-4079-843A-8E28D703B612}" presName="sibTrans" presStyleCnt="0"/>
      <dgm:spPr/>
    </dgm:pt>
    <dgm:pt modelId="{AC98805D-6E90-4654-AD33-901366D8A46D}" type="pres">
      <dgm:prSet presAssocID="{A1399BDD-1C46-4079-843A-8E28D703B612}" presName="space" presStyleCnt="0"/>
      <dgm:spPr/>
    </dgm:pt>
    <dgm:pt modelId="{2E386397-5AE8-446D-9F33-A21C3FC15B50}" type="pres">
      <dgm:prSet presAssocID="{A7916588-9AE8-4CBE-87B0-B6F19A4674A4}" presName="composite" presStyleCnt="0"/>
      <dgm:spPr/>
    </dgm:pt>
    <dgm:pt modelId="{7BA0D304-D124-4B6A-8DA8-721611F88CA6}" type="pres">
      <dgm:prSet presAssocID="{A7916588-9AE8-4CBE-87B0-B6F19A4674A4}" presName="LShape" presStyleLbl="alignNode1" presStyleIdx="12" presStyleCnt="13"/>
      <dgm:spPr/>
    </dgm:pt>
    <dgm:pt modelId="{91ACFD56-9A41-4F13-B1D8-0FE931004166}" type="pres">
      <dgm:prSet presAssocID="{A7916588-9AE8-4CBE-87B0-B6F19A4674A4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054DFEB-D93E-4245-9A5C-14E82139F21B}" srcId="{637F26AF-D237-4BBC-A168-6CAE412C59C7}" destId="{DE766B1D-6DC8-4980-806B-7B1E16419CAC}" srcOrd="1" destOrd="0" parTransId="{6CD6494B-C43C-40EE-A71B-72FEC824CB5B}" sibTransId="{DAB4C000-E632-41CA-AA8B-67E0A2CC4404}"/>
    <dgm:cxn modelId="{24910FFC-0D75-4CCD-8BAC-437276929819}" srcId="{637F26AF-D237-4BBC-A168-6CAE412C59C7}" destId="{D3E80368-6F8D-41F1-B902-1F1A8F869C94}" srcOrd="5" destOrd="0" parTransId="{03299C71-1D79-4D46-BC01-DAAF78E0594D}" sibTransId="{A1399BDD-1C46-4079-843A-8E28D703B612}"/>
    <dgm:cxn modelId="{45BAC76A-F9A2-4052-92DB-884663843C05}" type="presOf" srcId="{D3E80368-6F8D-41F1-B902-1F1A8F869C94}" destId="{2F595DCF-D068-4BB5-A9D4-4880C06454A5}" srcOrd="0" destOrd="0" presId="urn:microsoft.com/office/officeart/2009/3/layout/StepUpProcess"/>
    <dgm:cxn modelId="{B7AB3109-70C6-4E12-8C05-67BC21990BF0}" srcId="{637F26AF-D237-4BBC-A168-6CAE412C59C7}" destId="{D3273550-176B-4E85-BD3A-E36AA7491719}" srcOrd="4" destOrd="0" parTransId="{460D1408-0AE8-4636-90B6-CAEABA78CD55}" sibTransId="{12CC0B8F-CFF9-465A-BE6F-B0EB9DE458F0}"/>
    <dgm:cxn modelId="{E187F222-C87F-44F3-8C84-897948A72851}" type="presOf" srcId="{637F26AF-D237-4BBC-A168-6CAE412C59C7}" destId="{9ECBB2EC-5356-491F-98FC-F39C1F76C6A2}" srcOrd="0" destOrd="0" presId="urn:microsoft.com/office/officeart/2009/3/layout/StepUpProcess"/>
    <dgm:cxn modelId="{B43AB875-D57C-4456-A1F6-359FCFD8DC1A}" type="presOf" srcId="{22FD013C-57E5-42A5-B971-F6746BABA684}" destId="{196CBCC7-1131-47DB-82E1-E375FCCB792A}" srcOrd="0" destOrd="0" presId="urn:microsoft.com/office/officeart/2009/3/layout/StepUpProcess"/>
    <dgm:cxn modelId="{993545FF-7870-49F3-A16E-BAFE7C93515A}" srcId="{637F26AF-D237-4BBC-A168-6CAE412C59C7}" destId="{A7916588-9AE8-4CBE-87B0-B6F19A4674A4}" srcOrd="6" destOrd="0" parTransId="{4D29B464-1200-427B-A735-187A2E878A76}" sibTransId="{5B42E978-E873-43A1-A12C-966FDE0DA65C}"/>
    <dgm:cxn modelId="{9952F5C5-F85B-4F12-B19E-15CE55B5C4FC}" type="presOf" srcId="{D3273550-176B-4E85-BD3A-E36AA7491719}" destId="{B40D0169-3C6F-4378-8B00-22D14449D2C7}" srcOrd="0" destOrd="0" presId="urn:microsoft.com/office/officeart/2009/3/layout/StepUpProcess"/>
    <dgm:cxn modelId="{E8089951-7012-48AB-8976-F1A19E12ECDA}" type="presOf" srcId="{0426526B-8C81-4CEB-83A6-1379573CE21D}" destId="{C619D7FE-56E1-4624-8C77-B1F134FC50A6}" srcOrd="0" destOrd="0" presId="urn:microsoft.com/office/officeart/2009/3/layout/StepUpProcess"/>
    <dgm:cxn modelId="{8AF42703-7F37-40A4-BE1D-31CFD34FDD85}" type="presOf" srcId="{A7916588-9AE8-4CBE-87B0-B6F19A4674A4}" destId="{91ACFD56-9A41-4F13-B1D8-0FE931004166}" srcOrd="0" destOrd="0" presId="urn:microsoft.com/office/officeart/2009/3/layout/StepUpProcess"/>
    <dgm:cxn modelId="{2C17270D-6220-45B6-B4F6-25BE2C5E9741}" type="presOf" srcId="{E3099F4A-971F-4033-B4ED-61F64E2F1369}" destId="{E2235F2E-1E5B-4A29-A116-A3D2D1793E1E}" srcOrd="0" destOrd="0" presId="urn:microsoft.com/office/officeart/2009/3/layout/StepUpProcess"/>
    <dgm:cxn modelId="{5E69FA0D-E617-4A87-AE97-EE7598BBFA43}" type="presOf" srcId="{DE766B1D-6DC8-4980-806B-7B1E16419CAC}" destId="{F08734BD-53A8-4DED-8114-274D71A32BCB}" srcOrd="0" destOrd="0" presId="urn:microsoft.com/office/officeart/2009/3/layout/StepUpProcess"/>
    <dgm:cxn modelId="{5A9C51BE-CE35-4FD8-B8A0-C8305396E748}" srcId="{637F26AF-D237-4BBC-A168-6CAE412C59C7}" destId="{E3099F4A-971F-4033-B4ED-61F64E2F1369}" srcOrd="3" destOrd="0" parTransId="{526F7768-DDC4-4B42-8490-941D4A4E1BB3}" sibTransId="{53D3B927-8D82-4DFA-89E6-1C6D25F19421}"/>
    <dgm:cxn modelId="{053A2C30-E0E5-4D90-8DBB-11760E11BED9}" srcId="{637F26AF-D237-4BBC-A168-6CAE412C59C7}" destId="{22FD013C-57E5-42A5-B971-F6746BABA684}" srcOrd="0" destOrd="0" parTransId="{166951F9-677F-4845-BFE2-5A392149BDF2}" sibTransId="{C9E9D8F7-723B-4576-9B0E-D29AEFC8DA78}"/>
    <dgm:cxn modelId="{7450B011-E958-4376-8195-AE8C9DDBD54F}" srcId="{637F26AF-D237-4BBC-A168-6CAE412C59C7}" destId="{0426526B-8C81-4CEB-83A6-1379573CE21D}" srcOrd="2" destOrd="0" parTransId="{649D2097-1F9D-4DFA-B531-A3592FDAC30D}" sibTransId="{72FF509A-8B73-445D-9CA7-72AE8E8779DD}"/>
    <dgm:cxn modelId="{DDD793F8-BF78-456E-8585-3B5D93374CB3}" type="presParOf" srcId="{9ECBB2EC-5356-491F-98FC-F39C1F76C6A2}" destId="{DE6F2178-3092-49C5-99B4-55F4B13392E7}" srcOrd="0" destOrd="0" presId="urn:microsoft.com/office/officeart/2009/3/layout/StepUpProcess"/>
    <dgm:cxn modelId="{F9DD99A0-5370-417B-871C-4FC3DBDDC75B}" type="presParOf" srcId="{DE6F2178-3092-49C5-99B4-55F4B13392E7}" destId="{A78507C3-6C95-46E0-BDF8-DF266CC645BD}" srcOrd="0" destOrd="0" presId="urn:microsoft.com/office/officeart/2009/3/layout/StepUpProcess"/>
    <dgm:cxn modelId="{EDEADC7F-EBE8-40D2-8E3B-D1EBE56B29D1}" type="presParOf" srcId="{DE6F2178-3092-49C5-99B4-55F4B13392E7}" destId="{196CBCC7-1131-47DB-82E1-E375FCCB792A}" srcOrd="1" destOrd="0" presId="urn:microsoft.com/office/officeart/2009/3/layout/StepUpProcess"/>
    <dgm:cxn modelId="{63E3BA31-E745-42CD-AEC5-06C0ABB16213}" type="presParOf" srcId="{DE6F2178-3092-49C5-99B4-55F4B13392E7}" destId="{02203A40-15FA-4C23-887C-7CFBC13E1BDB}" srcOrd="2" destOrd="0" presId="urn:microsoft.com/office/officeart/2009/3/layout/StepUpProcess"/>
    <dgm:cxn modelId="{C46B11B0-F425-4740-937A-D4A5ED91F60B}" type="presParOf" srcId="{9ECBB2EC-5356-491F-98FC-F39C1F76C6A2}" destId="{3E1C44EB-3278-4B13-AE83-4499AAE8C24C}" srcOrd="1" destOrd="0" presId="urn:microsoft.com/office/officeart/2009/3/layout/StepUpProcess"/>
    <dgm:cxn modelId="{1CE60159-5630-4911-84FB-4B9B4025308A}" type="presParOf" srcId="{3E1C44EB-3278-4B13-AE83-4499AAE8C24C}" destId="{7B200088-A1E8-4BAE-9455-6616EB915EAF}" srcOrd="0" destOrd="0" presId="urn:microsoft.com/office/officeart/2009/3/layout/StepUpProcess"/>
    <dgm:cxn modelId="{06120E98-999F-4EC5-839B-B45C2FC138CA}" type="presParOf" srcId="{9ECBB2EC-5356-491F-98FC-F39C1F76C6A2}" destId="{34B53CCE-E19C-4AE5-90F4-12451E510356}" srcOrd="2" destOrd="0" presId="urn:microsoft.com/office/officeart/2009/3/layout/StepUpProcess"/>
    <dgm:cxn modelId="{B400C778-AC0F-4FC7-BE5F-FDFAAD1A2905}" type="presParOf" srcId="{34B53CCE-E19C-4AE5-90F4-12451E510356}" destId="{CCB80BCC-4FF3-4C86-8B32-FB020CD0B27C}" srcOrd="0" destOrd="0" presId="urn:microsoft.com/office/officeart/2009/3/layout/StepUpProcess"/>
    <dgm:cxn modelId="{EEDD04B3-7CD0-45E6-A781-0690B077BAF4}" type="presParOf" srcId="{34B53CCE-E19C-4AE5-90F4-12451E510356}" destId="{F08734BD-53A8-4DED-8114-274D71A32BCB}" srcOrd="1" destOrd="0" presId="urn:microsoft.com/office/officeart/2009/3/layout/StepUpProcess"/>
    <dgm:cxn modelId="{A86A708D-CF50-4A27-BA68-7601C8ED029B}" type="presParOf" srcId="{34B53CCE-E19C-4AE5-90F4-12451E510356}" destId="{5A09D7A8-0B47-4609-9B01-4F0EE95F5353}" srcOrd="2" destOrd="0" presId="urn:microsoft.com/office/officeart/2009/3/layout/StepUpProcess"/>
    <dgm:cxn modelId="{60822635-3BC0-4872-88AD-6E1AC78CF078}" type="presParOf" srcId="{9ECBB2EC-5356-491F-98FC-F39C1F76C6A2}" destId="{C8A459AC-589C-4015-AB5C-C998FEC76A98}" srcOrd="3" destOrd="0" presId="urn:microsoft.com/office/officeart/2009/3/layout/StepUpProcess"/>
    <dgm:cxn modelId="{1C6597A0-2B08-4C92-A8A3-BC5920B2803C}" type="presParOf" srcId="{C8A459AC-589C-4015-AB5C-C998FEC76A98}" destId="{C473BCCD-EE78-4114-83D2-5807EF37504B}" srcOrd="0" destOrd="0" presId="urn:microsoft.com/office/officeart/2009/3/layout/StepUpProcess"/>
    <dgm:cxn modelId="{B854AF4B-BF29-4A79-9288-5BFE249CF019}" type="presParOf" srcId="{9ECBB2EC-5356-491F-98FC-F39C1F76C6A2}" destId="{487B2B06-4960-4772-A4BB-4BF090AB28DA}" srcOrd="4" destOrd="0" presId="urn:microsoft.com/office/officeart/2009/3/layout/StepUpProcess"/>
    <dgm:cxn modelId="{56C4809A-0C5D-4DDE-8CCD-D396CBF63057}" type="presParOf" srcId="{487B2B06-4960-4772-A4BB-4BF090AB28DA}" destId="{28EDE810-2A0B-4B46-8BAE-2BF2F4675DDA}" srcOrd="0" destOrd="0" presId="urn:microsoft.com/office/officeart/2009/3/layout/StepUpProcess"/>
    <dgm:cxn modelId="{397D81E9-202C-4409-9309-911A6C19465B}" type="presParOf" srcId="{487B2B06-4960-4772-A4BB-4BF090AB28DA}" destId="{C619D7FE-56E1-4624-8C77-B1F134FC50A6}" srcOrd="1" destOrd="0" presId="urn:microsoft.com/office/officeart/2009/3/layout/StepUpProcess"/>
    <dgm:cxn modelId="{BBCB8EE6-4FB9-4D55-8E97-D6D9B83ADF56}" type="presParOf" srcId="{487B2B06-4960-4772-A4BB-4BF090AB28DA}" destId="{4DA4F733-7B33-474B-A7C9-3C4DFD055ACD}" srcOrd="2" destOrd="0" presId="urn:microsoft.com/office/officeart/2009/3/layout/StepUpProcess"/>
    <dgm:cxn modelId="{EC8D1E28-76EF-48CD-9759-14350B5EB8AE}" type="presParOf" srcId="{9ECBB2EC-5356-491F-98FC-F39C1F76C6A2}" destId="{94CDBBD9-29F2-4264-A0CA-F6A02A7CDBA4}" srcOrd="5" destOrd="0" presId="urn:microsoft.com/office/officeart/2009/3/layout/StepUpProcess"/>
    <dgm:cxn modelId="{F1970D38-48FF-4FD2-9FA2-636B269A17A6}" type="presParOf" srcId="{94CDBBD9-29F2-4264-A0CA-F6A02A7CDBA4}" destId="{19E675F6-7470-4815-B470-6E73A41F9D54}" srcOrd="0" destOrd="0" presId="urn:microsoft.com/office/officeart/2009/3/layout/StepUpProcess"/>
    <dgm:cxn modelId="{E99FFB9F-ADDD-47AD-B6A0-0ABF34C48313}" type="presParOf" srcId="{9ECBB2EC-5356-491F-98FC-F39C1F76C6A2}" destId="{C1EF146D-F3F4-4765-B25F-D558B1756F70}" srcOrd="6" destOrd="0" presId="urn:microsoft.com/office/officeart/2009/3/layout/StepUpProcess"/>
    <dgm:cxn modelId="{AA0C1B7A-24C6-4903-81C5-6ECDBC0C4BCB}" type="presParOf" srcId="{C1EF146D-F3F4-4765-B25F-D558B1756F70}" destId="{71131BF9-651F-405D-9018-335834EB9C01}" srcOrd="0" destOrd="0" presId="urn:microsoft.com/office/officeart/2009/3/layout/StepUpProcess"/>
    <dgm:cxn modelId="{603E34EE-97E9-4FD7-B7FA-D7BFEE68636F}" type="presParOf" srcId="{C1EF146D-F3F4-4765-B25F-D558B1756F70}" destId="{E2235F2E-1E5B-4A29-A116-A3D2D1793E1E}" srcOrd="1" destOrd="0" presId="urn:microsoft.com/office/officeart/2009/3/layout/StepUpProcess"/>
    <dgm:cxn modelId="{FACBFA6C-E317-4930-9360-2FD01CC6B505}" type="presParOf" srcId="{C1EF146D-F3F4-4765-B25F-D558B1756F70}" destId="{128E382E-193B-4A46-B82F-0217D9E3EB65}" srcOrd="2" destOrd="0" presId="urn:microsoft.com/office/officeart/2009/3/layout/StepUpProcess"/>
    <dgm:cxn modelId="{F576AAED-7A27-4325-8A1E-DC994366F8F0}" type="presParOf" srcId="{9ECBB2EC-5356-491F-98FC-F39C1F76C6A2}" destId="{A9838E3F-068C-4C69-AFE6-26D13E4E8DDE}" srcOrd="7" destOrd="0" presId="urn:microsoft.com/office/officeart/2009/3/layout/StepUpProcess"/>
    <dgm:cxn modelId="{97F08FBD-CCEF-4B6A-8362-AFF2F8F40B30}" type="presParOf" srcId="{A9838E3F-068C-4C69-AFE6-26D13E4E8DDE}" destId="{75A1E712-E496-4192-B78E-54C2765D9218}" srcOrd="0" destOrd="0" presId="urn:microsoft.com/office/officeart/2009/3/layout/StepUpProcess"/>
    <dgm:cxn modelId="{5B9F1E1F-AAA2-41F8-9750-231A358A2DBF}" type="presParOf" srcId="{9ECBB2EC-5356-491F-98FC-F39C1F76C6A2}" destId="{0EE67926-778A-4A1A-9126-307A39DB9B97}" srcOrd="8" destOrd="0" presId="urn:microsoft.com/office/officeart/2009/3/layout/StepUpProcess"/>
    <dgm:cxn modelId="{7EE7D726-D576-43A1-9BB5-058379166457}" type="presParOf" srcId="{0EE67926-778A-4A1A-9126-307A39DB9B97}" destId="{622394D7-FA25-49B3-8626-9DD59BD70B63}" srcOrd="0" destOrd="0" presId="urn:microsoft.com/office/officeart/2009/3/layout/StepUpProcess"/>
    <dgm:cxn modelId="{13C2619F-7B0A-47CD-B3E5-D575040D6575}" type="presParOf" srcId="{0EE67926-778A-4A1A-9126-307A39DB9B97}" destId="{B40D0169-3C6F-4378-8B00-22D14449D2C7}" srcOrd="1" destOrd="0" presId="urn:microsoft.com/office/officeart/2009/3/layout/StepUpProcess"/>
    <dgm:cxn modelId="{8FCB4C6A-14E4-4D7C-B41F-65C491FFB46A}" type="presParOf" srcId="{0EE67926-778A-4A1A-9126-307A39DB9B97}" destId="{7E8AD35B-ED87-468A-BF8C-CC358B76A0A2}" srcOrd="2" destOrd="0" presId="urn:microsoft.com/office/officeart/2009/3/layout/StepUpProcess"/>
    <dgm:cxn modelId="{62CD62C3-DC74-4426-B176-E7FAC34FAC8D}" type="presParOf" srcId="{9ECBB2EC-5356-491F-98FC-F39C1F76C6A2}" destId="{8A14EB1D-D6D9-458F-AFA0-F53C26E73711}" srcOrd="9" destOrd="0" presId="urn:microsoft.com/office/officeart/2009/3/layout/StepUpProcess"/>
    <dgm:cxn modelId="{39858AA2-818E-437A-A3CF-3FB2464C80EC}" type="presParOf" srcId="{8A14EB1D-D6D9-458F-AFA0-F53C26E73711}" destId="{985F74AB-2DC9-4BBF-9AF8-C14B2DC39C30}" srcOrd="0" destOrd="0" presId="urn:microsoft.com/office/officeart/2009/3/layout/StepUpProcess"/>
    <dgm:cxn modelId="{74EA28F9-7E34-4987-99AA-74AE1A1AF030}" type="presParOf" srcId="{9ECBB2EC-5356-491F-98FC-F39C1F76C6A2}" destId="{8D74134D-5E8D-4456-B8E1-38337A333468}" srcOrd="10" destOrd="0" presId="urn:microsoft.com/office/officeart/2009/3/layout/StepUpProcess"/>
    <dgm:cxn modelId="{9FDC3480-0408-47C4-84E9-E3F7E6C070D2}" type="presParOf" srcId="{8D74134D-5E8D-4456-B8E1-38337A333468}" destId="{452F03E3-86D0-4C80-9FF9-9CBF11C81E2D}" srcOrd="0" destOrd="0" presId="urn:microsoft.com/office/officeart/2009/3/layout/StepUpProcess"/>
    <dgm:cxn modelId="{91B86B1B-2256-4207-A9DB-76E8DADB3CC7}" type="presParOf" srcId="{8D74134D-5E8D-4456-B8E1-38337A333468}" destId="{2F595DCF-D068-4BB5-A9D4-4880C06454A5}" srcOrd="1" destOrd="0" presId="urn:microsoft.com/office/officeart/2009/3/layout/StepUpProcess"/>
    <dgm:cxn modelId="{20A81E3C-B58A-4C37-87E8-E395E82D0541}" type="presParOf" srcId="{8D74134D-5E8D-4456-B8E1-38337A333468}" destId="{2EDC5EE3-6C46-4E1B-BF97-5FE9F8A6502D}" srcOrd="2" destOrd="0" presId="urn:microsoft.com/office/officeart/2009/3/layout/StepUpProcess"/>
    <dgm:cxn modelId="{49D0021E-6E2A-48FA-939F-60D24619A1C9}" type="presParOf" srcId="{9ECBB2EC-5356-491F-98FC-F39C1F76C6A2}" destId="{7AF01A1E-5700-4DE5-BC5A-E143699D01E0}" srcOrd="11" destOrd="0" presId="urn:microsoft.com/office/officeart/2009/3/layout/StepUpProcess"/>
    <dgm:cxn modelId="{478F97AF-F120-439B-B79E-39953356566A}" type="presParOf" srcId="{7AF01A1E-5700-4DE5-BC5A-E143699D01E0}" destId="{AC98805D-6E90-4654-AD33-901366D8A46D}" srcOrd="0" destOrd="0" presId="urn:microsoft.com/office/officeart/2009/3/layout/StepUpProcess"/>
    <dgm:cxn modelId="{93AA4140-47D8-4637-AB25-9E5EC67D1CD4}" type="presParOf" srcId="{9ECBB2EC-5356-491F-98FC-F39C1F76C6A2}" destId="{2E386397-5AE8-446D-9F33-A21C3FC15B50}" srcOrd="12" destOrd="0" presId="urn:microsoft.com/office/officeart/2009/3/layout/StepUpProcess"/>
    <dgm:cxn modelId="{3847B726-ACDC-46A2-B1E8-A9177815B1CF}" type="presParOf" srcId="{2E386397-5AE8-446D-9F33-A21C3FC15B50}" destId="{7BA0D304-D124-4B6A-8DA8-721611F88CA6}" srcOrd="0" destOrd="0" presId="urn:microsoft.com/office/officeart/2009/3/layout/StepUpProcess"/>
    <dgm:cxn modelId="{72B2F132-D22B-4C4F-A6EF-5398519ED08B}" type="presParOf" srcId="{2E386397-5AE8-446D-9F33-A21C3FC15B50}" destId="{91ACFD56-9A41-4F13-B1D8-0FE93100416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507C3-6C95-46E0-BDF8-DF266CC645BD}">
      <dsp:nvSpPr>
        <dsp:cNvPr id="0" name=""/>
        <dsp:cNvSpPr/>
      </dsp:nvSpPr>
      <dsp:spPr>
        <a:xfrm rot="5400000">
          <a:off x="302453" y="2960650"/>
          <a:ext cx="900538" cy="14984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CBCC7-1131-47DB-82E1-E375FCCB792A}">
      <dsp:nvSpPr>
        <dsp:cNvPr id="0" name=""/>
        <dsp:cNvSpPr/>
      </dsp:nvSpPr>
      <dsp:spPr>
        <a:xfrm>
          <a:off x="152131" y="3408372"/>
          <a:ext cx="1352833" cy="11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8:00</a:t>
          </a:r>
          <a:r>
            <a:rPr lang="zh-TW" altLang="en-US" sz="2900" kern="1200" dirty="0" smtClean="0"/>
            <a:t>出發</a:t>
          </a:r>
          <a:endParaRPr lang="zh-TW" altLang="en-US" sz="2900" kern="1200" dirty="0"/>
        </a:p>
      </dsp:txBody>
      <dsp:txXfrm>
        <a:off x="152131" y="3408372"/>
        <a:ext cx="1352833" cy="1185837"/>
      </dsp:txXfrm>
    </dsp:sp>
    <dsp:sp modelId="{02203A40-15FA-4C23-887C-7CFBC13E1BDB}">
      <dsp:nvSpPr>
        <dsp:cNvPr id="0" name=""/>
        <dsp:cNvSpPr/>
      </dsp:nvSpPr>
      <dsp:spPr>
        <a:xfrm>
          <a:off x="1249712" y="2850330"/>
          <a:ext cx="255251" cy="255251"/>
        </a:xfrm>
        <a:prstGeom prst="triangle">
          <a:avLst>
            <a:gd name="adj" fmla="val 100000"/>
          </a:avLst>
        </a:prstGeom>
        <a:solidFill>
          <a:schemeClr val="accent4">
            <a:hueOff val="395801"/>
            <a:satOff val="1001"/>
            <a:lumOff val="-65"/>
            <a:alphaOff val="0"/>
          </a:schemeClr>
        </a:solidFill>
        <a:ln w="12700" cap="flat" cmpd="sng" algn="ctr">
          <a:solidFill>
            <a:schemeClr val="accent4">
              <a:hueOff val="395801"/>
              <a:satOff val="1001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80BCC-4FF3-4C86-8B32-FB020CD0B27C}">
      <dsp:nvSpPr>
        <dsp:cNvPr id="0" name=""/>
        <dsp:cNvSpPr/>
      </dsp:nvSpPr>
      <dsp:spPr>
        <a:xfrm rot="5400000">
          <a:off x="1958585" y="2550838"/>
          <a:ext cx="900538" cy="14984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91601"/>
            <a:satOff val="2002"/>
            <a:lumOff val="-131"/>
            <a:alphaOff val="0"/>
          </a:schemeClr>
        </a:solidFill>
        <a:ln w="12700" cap="flat" cmpd="sng" algn="ctr">
          <a:solidFill>
            <a:schemeClr val="accent4">
              <a:hueOff val="791601"/>
              <a:satOff val="2002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734BD-53A8-4DED-8114-274D71A32BCB}">
      <dsp:nvSpPr>
        <dsp:cNvPr id="0" name=""/>
        <dsp:cNvSpPr/>
      </dsp:nvSpPr>
      <dsp:spPr>
        <a:xfrm>
          <a:off x="1808263" y="2998560"/>
          <a:ext cx="1352833" cy="11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先玩海盜船</a:t>
          </a:r>
          <a:endParaRPr lang="zh-TW" altLang="en-US" sz="2900" kern="1200" dirty="0"/>
        </a:p>
      </dsp:txBody>
      <dsp:txXfrm>
        <a:off x="1808263" y="2998560"/>
        <a:ext cx="1352833" cy="1185837"/>
      </dsp:txXfrm>
    </dsp:sp>
    <dsp:sp modelId="{5A09D7A8-0B47-4609-9B01-4F0EE95F5353}">
      <dsp:nvSpPr>
        <dsp:cNvPr id="0" name=""/>
        <dsp:cNvSpPr/>
      </dsp:nvSpPr>
      <dsp:spPr>
        <a:xfrm>
          <a:off x="2905844" y="2440519"/>
          <a:ext cx="255251" cy="255251"/>
        </a:xfrm>
        <a:prstGeom prst="triangle">
          <a:avLst>
            <a:gd name="adj" fmla="val 100000"/>
          </a:avLst>
        </a:prstGeom>
        <a:solidFill>
          <a:schemeClr val="accent4">
            <a:hueOff val="1187402"/>
            <a:satOff val="3003"/>
            <a:lumOff val="-196"/>
            <a:alphaOff val="0"/>
          </a:schemeClr>
        </a:solidFill>
        <a:ln w="12700" cap="flat" cmpd="sng" algn="ctr">
          <a:solidFill>
            <a:schemeClr val="accent4">
              <a:hueOff val="1187402"/>
              <a:satOff val="3003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DE810-2A0B-4B46-8BAE-2BF2F4675DDA}">
      <dsp:nvSpPr>
        <dsp:cNvPr id="0" name=""/>
        <dsp:cNvSpPr/>
      </dsp:nvSpPr>
      <dsp:spPr>
        <a:xfrm rot="5400000">
          <a:off x="3614717" y="2141027"/>
          <a:ext cx="900538" cy="14984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 w="12700" cap="flat" cmpd="sng" algn="ctr">
          <a:solidFill>
            <a:schemeClr val="accent4">
              <a:hueOff val="1583203"/>
              <a:satOff val="4004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9D7FE-56E1-4624-8C77-B1F134FC50A6}">
      <dsp:nvSpPr>
        <dsp:cNvPr id="0" name=""/>
        <dsp:cNvSpPr/>
      </dsp:nvSpPr>
      <dsp:spPr>
        <a:xfrm>
          <a:off x="3464395" y="2588749"/>
          <a:ext cx="1352833" cy="11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宇宙迴旋</a:t>
          </a:r>
          <a:endParaRPr lang="zh-TW" altLang="en-US" sz="2900" kern="1200" dirty="0"/>
        </a:p>
      </dsp:txBody>
      <dsp:txXfrm>
        <a:off x="3464395" y="2588749"/>
        <a:ext cx="1352833" cy="1185837"/>
      </dsp:txXfrm>
    </dsp:sp>
    <dsp:sp modelId="{4DA4F733-7B33-474B-A7C9-3C4DFD055ACD}">
      <dsp:nvSpPr>
        <dsp:cNvPr id="0" name=""/>
        <dsp:cNvSpPr/>
      </dsp:nvSpPr>
      <dsp:spPr>
        <a:xfrm>
          <a:off x="4561976" y="2030707"/>
          <a:ext cx="255251" cy="255251"/>
        </a:xfrm>
        <a:prstGeom prst="triangle">
          <a:avLst>
            <a:gd name="adj" fmla="val 100000"/>
          </a:avLst>
        </a:prstGeom>
        <a:solidFill>
          <a:schemeClr val="accent4">
            <a:hueOff val="1979003"/>
            <a:satOff val="5005"/>
            <a:lumOff val="-327"/>
            <a:alphaOff val="0"/>
          </a:schemeClr>
        </a:solidFill>
        <a:ln w="12700" cap="flat" cmpd="sng" algn="ctr">
          <a:solidFill>
            <a:schemeClr val="accent4">
              <a:hueOff val="1979003"/>
              <a:satOff val="5005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31BF9-651F-405D-9018-335834EB9C01}">
      <dsp:nvSpPr>
        <dsp:cNvPr id="0" name=""/>
        <dsp:cNvSpPr/>
      </dsp:nvSpPr>
      <dsp:spPr>
        <a:xfrm rot="5400000">
          <a:off x="5270849" y="1731216"/>
          <a:ext cx="900538" cy="14984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accent4">
              <a:hueOff val="2374804"/>
              <a:satOff val="60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5F2E-1E5B-4A29-A116-A3D2D1793E1E}">
      <dsp:nvSpPr>
        <dsp:cNvPr id="0" name=""/>
        <dsp:cNvSpPr/>
      </dsp:nvSpPr>
      <dsp:spPr>
        <a:xfrm>
          <a:off x="5120527" y="2178937"/>
          <a:ext cx="1352833" cy="11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咖啡杯</a:t>
          </a:r>
          <a:endParaRPr lang="zh-TW" altLang="en-US" sz="2900" kern="1200" dirty="0"/>
        </a:p>
      </dsp:txBody>
      <dsp:txXfrm>
        <a:off x="5120527" y="2178937"/>
        <a:ext cx="1352833" cy="1185837"/>
      </dsp:txXfrm>
    </dsp:sp>
    <dsp:sp modelId="{128E382E-193B-4A46-B82F-0217D9E3EB65}">
      <dsp:nvSpPr>
        <dsp:cNvPr id="0" name=""/>
        <dsp:cNvSpPr/>
      </dsp:nvSpPr>
      <dsp:spPr>
        <a:xfrm>
          <a:off x="6218108" y="1620896"/>
          <a:ext cx="255251" cy="255251"/>
        </a:xfrm>
        <a:prstGeom prst="triangle">
          <a:avLst>
            <a:gd name="adj" fmla="val 100000"/>
          </a:avLst>
        </a:prstGeom>
        <a:solidFill>
          <a:schemeClr val="accent4">
            <a:hueOff val="2770605"/>
            <a:satOff val="7006"/>
            <a:lumOff val="-457"/>
            <a:alphaOff val="0"/>
          </a:schemeClr>
        </a:solidFill>
        <a:ln w="12700" cap="flat" cmpd="sng" algn="ctr">
          <a:solidFill>
            <a:schemeClr val="accent4">
              <a:hueOff val="2770605"/>
              <a:satOff val="7006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394D7-FA25-49B3-8626-9DD59BD70B63}">
      <dsp:nvSpPr>
        <dsp:cNvPr id="0" name=""/>
        <dsp:cNvSpPr/>
      </dsp:nvSpPr>
      <dsp:spPr>
        <a:xfrm rot="5400000">
          <a:off x="6926981" y="1321404"/>
          <a:ext cx="900538" cy="14984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 w="12700" cap="flat" cmpd="sng" algn="ctr">
          <a:solidFill>
            <a:schemeClr val="accent4">
              <a:hueOff val="3166405"/>
              <a:satOff val="8007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D0169-3C6F-4378-8B00-22D14449D2C7}">
      <dsp:nvSpPr>
        <dsp:cNvPr id="0" name=""/>
        <dsp:cNvSpPr/>
      </dsp:nvSpPr>
      <dsp:spPr>
        <a:xfrm>
          <a:off x="6776659" y="1769126"/>
          <a:ext cx="1352833" cy="11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12:00</a:t>
          </a:r>
          <a:r>
            <a:rPr lang="zh-TW" altLang="en-US" sz="2900" kern="1200" dirty="0" smtClean="0"/>
            <a:t>吃午飯</a:t>
          </a:r>
          <a:endParaRPr lang="zh-TW" altLang="en-US" sz="2900" kern="1200" dirty="0"/>
        </a:p>
      </dsp:txBody>
      <dsp:txXfrm>
        <a:off x="6776659" y="1769126"/>
        <a:ext cx="1352833" cy="1185837"/>
      </dsp:txXfrm>
    </dsp:sp>
    <dsp:sp modelId="{7E8AD35B-ED87-468A-BF8C-CC358B76A0A2}">
      <dsp:nvSpPr>
        <dsp:cNvPr id="0" name=""/>
        <dsp:cNvSpPr/>
      </dsp:nvSpPr>
      <dsp:spPr>
        <a:xfrm>
          <a:off x="7874240" y="1211085"/>
          <a:ext cx="255251" cy="255251"/>
        </a:xfrm>
        <a:prstGeom prst="triangle">
          <a:avLst>
            <a:gd name="adj" fmla="val 100000"/>
          </a:avLst>
        </a:prstGeom>
        <a:solidFill>
          <a:schemeClr val="accent4">
            <a:hueOff val="3562206"/>
            <a:satOff val="9008"/>
            <a:lumOff val="-588"/>
            <a:alphaOff val="0"/>
          </a:schemeClr>
        </a:solidFill>
        <a:ln w="12700" cap="flat" cmpd="sng" algn="ctr">
          <a:solidFill>
            <a:schemeClr val="accent4">
              <a:hueOff val="3562206"/>
              <a:satOff val="9008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F03E3-86D0-4C80-9FF9-9CBF11C81E2D}">
      <dsp:nvSpPr>
        <dsp:cNvPr id="0" name=""/>
        <dsp:cNvSpPr/>
      </dsp:nvSpPr>
      <dsp:spPr>
        <a:xfrm rot="5400000">
          <a:off x="8583113" y="911593"/>
          <a:ext cx="900538" cy="14984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958006"/>
            <a:satOff val="10009"/>
            <a:lumOff val="-653"/>
            <a:alphaOff val="0"/>
          </a:schemeClr>
        </a:solidFill>
        <a:ln w="12700" cap="flat" cmpd="sng" algn="ctr">
          <a:solidFill>
            <a:schemeClr val="accent4">
              <a:hueOff val="3958006"/>
              <a:satOff val="10009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95DCF-D068-4BB5-A9D4-4880C06454A5}">
      <dsp:nvSpPr>
        <dsp:cNvPr id="0" name=""/>
        <dsp:cNvSpPr/>
      </dsp:nvSpPr>
      <dsp:spPr>
        <a:xfrm>
          <a:off x="8432791" y="1359314"/>
          <a:ext cx="1352833" cy="11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摩天輪</a:t>
          </a:r>
          <a:endParaRPr lang="zh-TW" altLang="en-US" sz="2900" kern="1200" dirty="0"/>
        </a:p>
      </dsp:txBody>
      <dsp:txXfrm>
        <a:off x="8432791" y="1359314"/>
        <a:ext cx="1352833" cy="1185837"/>
      </dsp:txXfrm>
    </dsp:sp>
    <dsp:sp modelId="{2EDC5EE3-6C46-4E1B-BF97-5FE9F8A6502D}">
      <dsp:nvSpPr>
        <dsp:cNvPr id="0" name=""/>
        <dsp:cNvSpPr/>
      </dsp:nvSpPr>
      <dsp:spPr>
        <a:xfrm>
          <a:off x="9530372" y="801273"/>
          <a:ext cx="255251" cy="255251"/>
        </a:xfrm>
        <a:prstGeom prst="triangle">
          <a:avLst>
            <a:gd name="adj" fmla="val 100000"/>
          </a:avLst>
        </a:prstGeom>
        <a:solidFill>
          <a:schemeClr val="accent4">
            <a:hueOff val="4353807"/>
            <a:satOff val="11010"/>
            <a:lumOff val="-719"/>
            <a:alphaOff val="0"/>
          </a:schemeClr>
        </a:solidFill>
        <a:ln w="12700" cap="flat" cmpd="sng" algn="ctr">
          <a:solidFill>
            <a:schemeClr val="accent4">
              <a:hueOff val="4353807"/>
              <a:satOff val="11010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0D304-D124-4B6A-8DA8-721611F88CA6}">
      <dsp:nvSpPr>
        <dsp:cNvPr id="0" name=""/>
        <dsp:cNvSpPr/>
      </dsp:nvSpPr>
      <dsp:spPr>
        <a:xfrm rot="5400000">
          <a:off x="10239245" y="501781"/>
          <a:ext cx="900538" cy="149847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CFD56-9A41-4F13-B1D8-0FE931004166}">
      <dsp:nvSpPr>
        <dsp:cNvPr id="0" name=""/>
        <dsp:cNvSpPr/>
      </dsp:nvSpPr>
      <dsp:spPr>
        <a:xfrm>
          <a:off x="10088922" y="949503"/>
          <a:ext cx="1352833" cy="11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14:00</a:t>
          </a:r>
          <a:r>
            <a:rPr lang="zh-TW" altLang="en-US" sz="2900" kern="1200" dirty="0" smtClean="0"/>
            <a:t>回校</a:t>
          </a:r>
          <a:endParaRPr lang="zh-TW" altLang="en-US" sz="2900" kern="1200" dirty="0"/>
        </a:p>
      </dsp:txBody>
      <dsp:txXfrm>
        <a:off x="10088922" y="949503"/>
        <a:ext cx="1352833" cy="1185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68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84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5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39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39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9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50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66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55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47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16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26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81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14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2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26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70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7C21-63CE-410D-83DE-4AE6118FB39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6720-F99D-40F9-B4AE-B985CDF1F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399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TDxrilKr3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兒童新樂園一日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遊</a:t>
            </a:r>
            <a:endParaRPr lang="zh-TW" altLang="en-US" dirty="0">
              <a:solidFill>
                <a:srgbClr val="7030A0"/>
              </a:solidFill>
              <a:latin typeface="書法中楷加框（注音一）" panose="02010609010101010101" pitchFamily="49" charset="-120"/>
              <a:ea typeface="書法中楷加框（注音一）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心形 3"/>
          <p:cNvSpPr/>
          <p:nvPr/>
        </p:nvSpPr>
        <p:spPr>
          <a:xfrm>
            <a:off x="8765177" y="1479006"/>
            <a:ext cx="718457" cy="6985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58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行程表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574474"/>
              </p:ext>
            </p:extLst>
          </p:nvPr>
        </p:nvGraphicFramePr>
        <p:xfrm>
          <a:off x="-91442" y="1319349"/>
          <a:ext cx="11445241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084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42858"/>
              </p:ext>
            </p:extLst>
          </p:nvPr>
        </p:nvGraphicFramePr>
        <p:xfrm>
          <a:off x="685800" y="3297396"/>
          <a:ext cx="10820400" cy="2091690"/>
        </p:xfrm>
        <a:graphic>
          <a:graphicData uri="http://schemas.openxmlformats.org/drawingml/2006/table">
            <a:tbl>
              <a:tblPr/>
              <a:tblGrid>
                <a:gridCol w="1623060">
                  <a:extLst>
                    <a:ext uri="{9D8B030D-6E8A-4147-A177-3AD203B41FA5}">
                      <a16:colId xmlns:a16="http://schemas.microsoft.com/office/drawing/2014/main" val="42618995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1239257147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775152515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969429956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79243164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526571578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272873314"/>
                    </a:ext>
                  </a:extLst>
                </a:gridCol>
              </a:tblGrid>
              <a:tr h="19911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0070C0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0070C0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0070C0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0070C0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園區自營遊樂設施</a:t>
                      </a:r>
                      <a:b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委外小型遊樂設施</a:t>
                      </a:r>
                      <a:b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b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88093"/>
                  </a:ext>
                </a:extLst>
              </a:tr>
              <a:tr h="4943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優待票</a:t>
                      </a:r>
                      <a:br>
                        <a:rPr lang="zh-TW" altLang="en-US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(5</a:t>
                      </a:r>
                      <a:r>
                        <a:rPr lang="zh-TW" altLang="en-US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折</a:t>
                      </a:r>
                      <a:r>
                        <a:rPr lang="en-US" altLang="zh-TW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團體票</a:t>
                      </a:r>
                      <a:br>
                        <a:rPr lang="zh-TW" altLang="en-US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(7</a:t>
                      </a:r>
                      <a:r>
                        <a:rPr lang="zh-TW" altLang="en-US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折</a:t>
                      </a:r>
                      <a:r>
                        <a:rPr lang="en-US" altLang="zh-TW" b="0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421470"/>
                  </a:ext>
                </a:extLst>
              </a:tr>
              <a:tr h="1991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票價</a:t>
                      </a:r>
                      <a:r>
                        <a:rPr lang="zh-TW" altLang="en-US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/>
                      </a:r>
                      <a:br>
                        <a:rPr lang="zh-TW" altLang="en-US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元，含稅</a:t>
                      </a:r>
                      <a:r>
                        <a:rPr lang="en-US" altLang="zh-TW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30</a:t>
                      </a:r>
                      <a:r>
                        <a:rPr lang="zh-TW" altLang="en-US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人</a:t>
                      </a:r>
                      <a:br>
                        <a:rPr lang="zh-TW" altLang="en-US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30 (7</a:t>
                      </a:r>
                      <a:r>
                        <a:rPr lang="zh-TW" altLang="en-US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項</a:t>
                      </a:r>
                      <a:r>
                        <a:rPr lang="en-US" altLang="zh-TW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748193"/>
                  </a:ext>
                </a:extLst>
              </a:tr>
              <a:tr h="1991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20 (8</a:t>
                      </a:r>
                      <a:r>
                        <a:rPr lang="zh-TW" altLang="en-US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項</a:t>
                      </a:r>
                      <a:r>
                        <a:rPr lang="en-US" altLang="zh-TW" dirty="0">
                          <a:solidFill>
                            <a:srgbClr val="00B0F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024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46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海盜船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仿木造古戰船的造型，以左右擺盪凌空飛渡，體驗離心力的刺激感。</a:t>
            </a:r>
          </a:p>
        </p:txBody>
      </p:sp>
      <p:pic>
        <p:nvPicPr>
          <p:cNvPr id="1026" name="Picture 2" descr="尋寶船(海盜船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" y="2057401"/>
            <a:ext cx="5146766" cy="386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23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兒童新樂園簡介</a:t>
            </a:r>
          </a:p>
        </p:txBody>
      </p:sp>
      <p:pic>
        <p:nvPicPr>
          <p:cNvPr id="4" name="KTDxrilKr3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2640" y="2456634"/>
            <a:ext cx="7824651" cy="44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https://www.tcap.taipei/cp.aspx?n=47ACB89D0033536A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/>
              <a:t>網站來源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48041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61</TotalTime>
  <Words>148</Words>
  <Application>Microsoft Office PowerPoint</Application>
  <PresentationFormat>寬螢幕</PresentationFormat>
  <Paragraphs>30</Paragraphs>
  <Slides>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文鼎甜妞體P</vt:lpstr>
      <vt:lpstr>書法中楷加框（注音一）</vt:lpstr>
      <vt:lpstr>清松手寫體1</vt:lpstr>
      <vt:lpstr>新細明體</vt:lpstr>
      <vt:lpstr>Arial</vt:lpstr>
      <vt:lpstr>Century Gothic</vt:lpstr>
      <vt:lpstr>飛機雲</vt:lpstr>
      <vt:lpstr>兒童新樂園一日遊</vt:lpstr>
      <vt:lpstr>行程表</vt:lpstr>
      <vt:lpstr>PowerPoint 簡報</vt:lpstr>
      <vt:lpstr>海盜船</vt:lpstr>
      <vt:lpstr>兒童新樂園簡介</vt:lpstr>
      <vt:lpstr>https://www.tcap.taipei/cp.aspx?n=47ACB89D0033536A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故宮博物院一日遊</dc:title>
  <dc:creator>Windows 使用者</dc:creator>
  <cp:lastModifiedBy>Windows 使用者</cp:lastModifiedBy>
  <cp:revision>8</cp:revision>
  <dcterms:created xsi:type="dcterms:W3CDTF">2021-12-23T05:55:31Z</dcterms:created>
  <dcterms:modified xsi:type="dcterms:W3CDTF">2022-01-06T05:55:27Z</dcterms:modified>
</cp:coreProperties>
</file>