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8CFC"/>
    <a:srgbClr val="FF99FF"/>
    <a:srgbClr val="FFCCFF"/>
    <a:srgbClr val="FFFFFF"/>
    <a:srgbClr val="CC00CC"/>
    <a:srgbClr val="A25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269D01E-BC32-4049-B463-5C60D7B0CCD2}" styleName="佈景主題樣式 2 - 輔色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67FD7E-29FB-4C83-AF78-ECAC0B79F9C2}" type="doc">
      <dgm:prSet loTypeId="urn:microsoft.com/office/officeart/2005/8/layout/bProcess2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F71EB70-1905-43BB-8FF7-4B0183FE0486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altLang="zh-TW" sz="3600" b="1" dirty="0" smtClean="0">
              <a:solidFill>
                <a:srgbClr val="A259BF"/>
              </a:solidFill>
              <a:latin typeface="文鼎細行楷" panose="020B0609010101010101" pitchFamily="49" charset="-120"/>
              <a:ea typeface="文鼎細行楷" panose="020B0609010101010101" pitchFamily="49" charset="-120"/>
            </a:rPr>
            <a:t>8</a:t>
          </a:r>
          <a:r>
            <a:rPr lang="zh-TW" altLang="en-US" sz="3600" b="1" dirty="0" smtClean="0">
              <a:solidFill>
                <a:srgbClr val="A259BF"/>
              </a:solidFill>
              <a:latin typeface="文鼎細行楷" panose="020B0609010101010101" pitchFamily="49" charset="-120"/>
              <a:ea typeface="文鼎細行楷" panose="020B0609010101010101" pitchFamily="49" charset="-120"/>
            </a:rPr>
            <a:t>點出發</a:t>
          </a:r>
          <a:endParaRPr lang="zh-TW" altLang="en-US" sz="3600" b="1" dirty="0">
            <a:solidFill>
              <a:srgbClr val="A259BF"/>
            </a:solidFill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5E2B39D3-7602-4C27-9672-56821B44CED8}" type="parTrans" cxnId="{BE75B6CE-7DE9-4F79-A702-5EC3063BB030}">
      <dgm:prSet/>
      <dgm:spPr/>
      <dgm:t>
        <a:bodyPr/>
        <a:lstStyle/>
        <a:p>
          <a:endParaRPr lang="zh-TW" altLang="en-US"/>
        </a:p>
      </dgm:t>
    </dgm:pt>
    <dgm:pt modelId="{24CECE1B-707B-4C85-976E-358B80CC0B7F}" type="sibTrans" cxnId="{BE75B6CE-7DE9-4F79-A702-5EC3063BB030}">
      <dgm:prSet/>
      <dgm:spPr/>
      <dgm:t>
        <a:bodyPr/>
        <a:lstStyle/>
        <a:p>
          <a:endParaRPr lang="zh-TW" altLang="en-US"/>
        </a:p>
      </dgm:t>
    </dgm:pt>
    <dgm:pt modelId="{B4CF0754-2E0B-47B6-A1C9-031D97137FDD}">
      <dgm:prSet phldrT="[文字]"/>
      <dgm:spPr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門口拍照</a:t>
          </a:r>
          <a:endParaRPr lang="zh-TW" altLang="en-US" b="1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2587D8EE-3D09-4D8E-B6D3-37DE5B443C45}" type="parTrans" cxnId="{E54DFF94-3ECE-4516-BEFC-6DAD71C1B3E4}">
      <dgm:prSet/>
      <dgm:spPr/>
      <dgm:t>
        <a:bodyPr/>
        <a:lstStyle/>
        <a:p>
          <a:endParaRPr lang="zh-TW" altLang="en-US"/>
        </a:p>
      </dgm:t>
    </dgm:pt>
    <dgm:pt modelId="{4CF123EE-36A0-4CDC-A5A9-C8554E164AA5}" type="sibTrans" cxnId="{E54DFF94-3ECE-4516-BEFC-6DAD71C1B3E4}">
      <dgm:prSet/>
      <dgm:spPr/>
      <dgm:t>
        <a:bodyPr/>
        <a:lstStyle/>
        <a:p>
          <a:endParaRPr lang="zh-TW" altLang="en-US"/>
        </a:p>
      </dgm:t>
    </dgm:pt>
    <dgm:pt modelId="{87DB2DA0-405B-4F6D-8AE8-69E8D42EECC3}">
      <dgm:prSet phldrT="[文字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altLang="zh-TW" sz="3600" b="1" dirty="0" smtClean="0">
              <a:solidFill>
                <a:srgbClr val="A259BF"/>
              </a:solidFill>
              <a:latin typeface="文鼎細行楷" panose="020B0609010101010101" pitchFamily="49" charset="-120"/>
              <a:ea typeface="文鼎細行楷" panose="020B0609010101010101" pitchFamily="49" charset="-120"/>
            </a:rPr>
            <a:t>2:30</a:t>
          </a:r>
        </a:p>
        <a:p>
          <a:r>
            <a:rPr lang="zh-TW" altLang="en-US" sz="3600" b="1" dirty="0" smtClean="0">
              <a:solidFill>
                <a:srgbClr val="A259BF"/>
              </a:solidFill>
              <a:latin typeface="文鼎細行楷" panose="020B0609010101010101" pitchFamily="49" charset="-120"/>
              <a:ea typeface="文鼎細行楷" panose="020B0609010101010101" pitchFamily="49" charset="-120"/>
            </a:rPr>
            <a:t>回學校</a:t>
          </a:r>
          <a:endParaRPr lang="zh-TW" altLang="en-US" sz="3600" b="1" dirty="0">
            <a:solidFill>
              <a:srgbClr val="A259BF"/>
            </a:solidFill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CF6775C7-BF6C-4A01-A8D3-D29499C058FF}" type="parTrans" cxnId="{03C2D17A-8DCD-4B50-ACD4-5D4595CE1367}">
      <dgm:prSet/>
      <dgm:spPr/>
      <dgm:t>
        <a:bodyPr/>
        <a:lstStyle/>
        <a:p>
          <a:endParaRPr lang="zh-TW" altLang="en-US"/>
        </a:p>
      </dgm:t>
    </dgm:pt>
    <dgm:pt modelId="{BDD06DB4-B17A-4798-A7C7-24B9DFA79ACE}" type="sibTrans" cxnId="{03C2D17A-8DCD-4B50-ACD4-5D4595CE1367}">
      <dgm:prSet/>
      <dgm:spPr/>
      <dgm:t>
        <a:bodyPr/>
        <a:lstStyle/>
        <a:p>
          <a:endParaRPr lang="zh-TW" altLang="en-US"/>
        </a:p>
      </dgm:t>
    </dgm:pt>
    <dgm:pt modelId="{6843AE4B-C158-44FC-A38F-C5A09FEB8F4D}">
      <dgm:prSet phldrT="[文字]"/>
      <dgm:spPr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尋寶船</a:t>
          </a:r>
          <a:endParaRPr lang="zh-TW" altLang="en-US" b="1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C64BA151-AD32-4E75-AC0F-1E21C2B14CBA}" type="parTrans" cxnId="{FF0F2448-BB44-498F-9948-E0D78D0095B7}">
      <dgm:prSet/>
      <dgm:spPr/>
      <dgm:t>
        <a:bodyPr/>
        <a:lstStyle/>
        <a:p>
          <a:endParaRPr lang="zh-TW" altLang="en-US"/>
        </a:p>
      </dgm:t>
    </dgm:pt>
    <dgm:pt modelId="{AE3092D7-FBEF-4E9B-8FA9-16C00660B965}" type="sibTrans" cxnId="{FF0F2448-BB44-498F-9948-E0D78D0095B7}">
      <dgm:prSet/>
      <dgm:spPr/>
      <dgm:t>
        <a:bodyPr/>
        <a:lstStyle/>
        <a:p>
          <a:endParaRPr lang="zh-TW" altLang="en-US"/>
        </a:p>
      </dgm:t>
    </dgm:pt>
    <dgm:pt modelId="{81C95047-DCBD-48D2-8C4F-B440D05B4637}">
      <dgm:prSet phldrT="[文字]"/>
      <dgm:spPr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叢林吼吼樹屋</a:t>
          </a:r>
          <a:endParaRPr lang="zh-TW" altLang="en-US" b="1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3B51FF62-6A9F-4287-ACB6-21F569745A9A}" type="parTrans" cxnId="{EBD84D92-DF34-47B5-ADD8-A81ACA569EE9}">
      <dgm:prSet/>
      <dgm:spPr/>
      <dgm:t>
        <a:bodyPr/>
        <a:lstStyle/>
        <a:p>
          <a:endParaRPr lang="zh-TW" altLang="en-US"/>
        </a:p>
      </dgm:t>
    </dgm:pt>
    <dgm:pt modelId="{9EB42B2F-3D0A-4713-BD24-EC99C086B38E}" type="sibTrans" cxnId="{EBD84D92-DF34-47B5-ADD8-A81ACA569EE9}">
      <dgm:prSet/>
      <dgm:spPr/>
      <dgm:t>
        <a:bodyPr/>
        <a:lstStyle/>
        <a:p>
          <a:endParaRPr lang="zh-TW" altLang="en-US"/>
        </a:p>
      </dgm:t>
    </dgm:pt>
    <dgm:pt modelId="{64AF58A7-FA73-4448-8976-D4A2D35F0F8B}">
      <dgm:prSet phldrT="[文字]"/>
      <dgm:spPr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雲霄飛車</a:t>
          </a:r>
          <a:endParaRPr lang="zh-TW" altLang="en-US" b="1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ADFDCE3B-0CA4-41E6-B0E2-61EF7AD42BE6}" type="parTrans" cxnId="{ED5DDE95-A12D-4CB0-82EB-DDEE285FA14C}">
      <dgm:prSet/>
      <dgm:spPr/>
      <dgm:t>
        <a:bodyPr/>
        <a:lstStyle/>
        <a:p>
          <a:endParaRPr lang="zh-TW" altLang="en-US"/>
        </a:p>
      </dgm:t>
    </dgm:pt>
    <dgm:pt modelId="{088A28E1-56CE-4CE9-BC2A-EDF0A02BE7E5}" type="sibTrans" cxnId="{ED5DDE95-A12D-4CB0-82EB-DDEE285FA14C}">
      <dgm:prSet/>
      <dgm:spPr/>
      <dgm:t>
        <a:bodyPr/>
        <a:lstStyle/>
        <a:p>
          <a:endParaRPr lang="zh-TW" altLang="en-US"/>
        </a:p>
      </dgm:t>
    </dgm:pt>
    <dgm:pt modelId="{70686DA6-768C-4B97-A420-056C3B985156}">
      <dgm:prSet phldrT="[文字]"/>
      <dgm:spPr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宇宙迴旋</a:t>
          </a:r>
          <a:endParaRPr lang="zh-TW" altLang="en-US" b="1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57860184-EC37-4222-A2AA-83DB54D5A815}" type="parTrans" cxnId="{D30E2C65-F123-412B-A426-5793987FE2AA}">
      <dgm:prSet/>
      <dgm:spPr/>
      <dgm:t>
        <a:bodyPr/>
        <a:lstStyle/>
        <a:p>
          <a:endParaRPr lang="zh-TW" altLang="en-US"/>
        </a:p>
      </dgm:t>
    </dgm:pt>
    <dgm:pt modelId="{DD63820C-F678-4496-904F-151F321C14A2}" type="sibTrans" cxnId="{D30E2C65-F123-412B-A426-5793987FE2AA}">
      <dgm:prSet/>
      <dgm:spPr/>
      <dgm:t>
        <a:bodyPr/>
        <a:lstStyle/>
        <a:p>
          <a:endParaRPr lang="zh-TW" altLang="en-US"/>
        </a:p>
      </dgm:t>
    </dgm:pt>
    <dgm:pt modelId="{78057144-FC74-4A11-AF2D-EB40731C7340}">
      <dgm:prSet phldrT="[文字]"/>
      <dgm:spPr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午餐</a:t>
          </a:r>
          <a:endParaRPr lang="zh-TW" altLang="en-US" b="1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601E44A5-EEF4-4855-A090-191EED5802A2}" type="parTrans" cxnId="{29D0FEE4-D905-45AB-BAE1-345F9747A00F}">
      <dgm:prSet/>
      <dgm:spPr/>
      <dgm:t>
        <a:bodyPr/>
        <a:lstStyle/>
        <a:p>
          <a:endParaRPr lang="zh-TW" altLang="en-US"/>
        </a:p>
      </dgm:t>
    </dgm:pt>
    <dgm:pt modelId="{5DDBCE06-7D64-4BFE-ABDA-7DE48C28F0D9}" type="sibTrans" cxnId="{29D0FEE4-D905-45AB-BAE1-345F9747A00F}">
      <dgm:prSet/>
      <dgm:spPr/>
      <dgm:t>
        <a:bodyPr/>
        <a:lstStyle/>
        <a:p>
          <a:endParaRPr lang="zh-TW" altLang="en-US"/>
        </a:p>
      </dgm:t>
    </dgm:pt>
    <dgm:pt modelId="{69D89000-211B-4176-86F5-51613CEFD846}" type="pres">
      <dgm:prSet presAssocID="{FC67FD7E-29FB-4C83-AF78-ECAC0B79F9C2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AA65E987-04A4-4788-AD4A-B6586886631D}" type="pres">
      <dgm:prSet presAssocID="{DF71EB70-1905-43BB-8FF7-4B0183FE0486}" presName="firstNode" presStyleLbl="node1" presStyleIdx="0" presStyleCnt="8" custLinFactNeighborX="621" custLinFactNeighborY="-7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584E34-4D3E-4C3C-AE1F-DE2AEA06F80B}" type="pres">
      <dgm:prSet presAssocID="{24CECE1B-707B-4C85-976E-358B80CC0B7F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D7FDE527-C199-4A98-8F81-44D633B0BDC1}" type="pres">
      <dgm:prSet presAssocID="{B4CF0754-2E0B-47B6-A1C9-031D97137FDD}" presName="middleNode" presStyleCnt="0"/>
      <dgm:spPr/>
    </dgm:pt>
    <dgm:pt modelId="{EB566B19-2B6C-418A-8501-940A70186E0A}" type="pres">
      <dgm:prSet presAssocID="{B4CF0754-2E0B-47B6-A1C9-031D97137FDD}" presName="padding" presStyleLbl="node1" presStyleIdx="0" presStyleCnt="8"/>
      <dgm:spPr/>
    </dgm:pt>
    <dgm:pt modelId="{3D4F2A5F-A6D4-461A-A60F-30C743415973}" type="pres">
      <dgm:prSet presAssocID="{B4CF0754-2E0B-47B6-A1C9-031D97137FDD}" presName="shap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2C3B86-920B-41A7-B6F8-6022135044D5}" type="pres">
      <dgm:prSet presAssocID="{4CF123EE-36A0-4CDC-A5A9-C8554E164AA5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2CABFB8E-44A9-4E94-B972-C5682EEBF29D}" type="pres">
      <dgm:prSet presAssocID="{6843AE4B-C158-44FC-A38F-C5A09FEB8F4D}" presName="middleNode" presStyleCnt="0"/>
      <dgm:spPr/>
    </dgm:pt>
    <dgm:pt modelId="{FA9E700F-03C3-4A5E-B73E-5F52D657C27D}" type="pres">
      <dgm:prSet presAssocID="{6843AE4B-C158-44FC-A38F-C5A09FEB8F4D}" presName="padding" presStyleLbl="node1" presStyleIdx="1" presStyleCnt="8"/>
      <dgm:spPr/>
    </dgm:pt>
    <dgm:pt modelId="{DCBA8CBF-6425-4609-BE62-A22834726B71}" type="pres">
      <dgm:prSet presAssocID="{6843AE4B-C158-44FC-A38F-C5A09FEB8F4D}" presName="shap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E4CF8A-6943-430F-BE07-D8A110B426B9}" type="pres">
      <dgm:prSet presAssocID="{AE3092D7-FBEF-4E9B-8FA9-16C00660B965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9CF0D22D-037F-4AA0-8C88-F08A2F62D07A}" type="pres">
      <dgm:prSet presAssocID="{64AF58A7-FA73-4448-8976-D4A2D35F0F8B}" presName="middleNode" presStyleCnt="0"/>
      <dgm:spPr/>
    </dgm:pt>
    <dgm:pt modelId="{3A2687FF-E91F-4579-81C9-354738A35121}" type="pres">
      <dgm:prSet presAssocID="{64AF58A7-FA73-4448-8976-D4A2D35F0F8B}" presName="padding" presStyleLbl="node1" presStyleIdx="2" presStyleCnt="8"/>
      <dgm:spPr/>
    </dgm:pt>
    <dgm:pt modelId="{A2CA0052-4100-4C7C-A4CC-275891703F2E}" type="pres">
      <dgm:prSet presAssocID="{64AF58A7-FA73-4448-8976-D4A2D35F0F8B}" presName="shap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9B8D3A-31E0-4A35-A67D-309C13F2EB79}" type="pres">
      <dgm:prSet presAssocID="{088A28E1-56CE-4CE9-BC2A-EDF0A02BE7E5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5A1E1EEE-8803-4986-AD77-8A3E53DF267B}" type="pres">
      <dgm:prSet presAssocID="{70686DA6-768C-4B97-A420-056C3B985156}" presName="middleNode" presStyleCnt="0"/>
      <dgm:spPr/>
    </dgm:pt>
    <dgm:pt modelId="{E81AF123-8008-4475-8D80-FBF992CAA721}" type="pres">
      <dgm:prSet presAssocID="{70686DA6-768C-4B97-A420-056C3B985156}" presName="padding" presStyleLbl="node1" presStyleIdx="3" presStyleCnt="8"/>
      <dgm:spPr/>
    </dgm:pt>
    <dgm:pt modelId="{D35045CD-BC88-4AB6-9ECA-D0B44E3C56D7}" type="pres">
      <dgm:prSet presAssocID="{70686DA6-768C-4B97-A420-056C3B985156}" presName="shap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18B1ED-8B97-4ADF-B1A2-000508B240CA}" type="pres">
      <dgm:prSet presAssocID="{DD63820C-F678-4496-904F-151F321C14A2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66947BA7-FA28-424A-B8B6-331D943C2680}" type="pres">
      <dgm:prSet presAssocID="{78057144-FC74-4A11-AF2D-EB40731C7340}" presName="middleNode" presStyleCnt="0"/>
      <dgm:spPr/>
    </dgm:pt>
    <dgm:pt modelId="{0C5BDB29-509C-424D-8FB9-7A6612616366}" type="pres">
      <dgm:prSet presAssocID="{78057144-FC74-4A11-AF2D-EB40731C7340}" presName="padding" presStyleLbl="node1" presStyleIdx="4" presStyleCnt="8"/>
      <dgm:spPr/>
    </dgm:pt>
    <dgm:pt modelId="{C886BACC-D3AD-4125-82B9-CD45B1AA64CC}" type="pres">
      <dgm:prSet presAssocID="{78057144-FC74-4A11-AF2D-EB40731C7340}" presName="shap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53BC73-2597-4307-97D5-0995C7A20E9D}" type="pres">
      <dgm:prSet presAssocID="{5DDBCE06-7D64-4BFE-ABDA-7DE48C28F0D9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B38B0CC9-E795-407A-BF1E-8AC3DC859242}" type="pres">
      <dgm:prSet presAssocID="{81C95047-DCBD-48D2-8C4F-B440D05B4637}" presName="middleNode" presStyleCnt="0"/>
      <dgm:spPr/>
    </dgm:pt>
    <dgm:pt modelId="{6A43C148-DFC0-426F-A71E-F48BE9ED695E}" type="pres">
      <dgm:prSet presAssocID="{81C95047-DCBD-48D2-8C4F-B440D05B4637}" presName="padding" presStyleLbl="node1" presStyleIdx="5" presStyleCnt="8"/>
      <dgm:spPr/>
    </dgm:pt>
    <dgm:pt modelId="{AF5C4BC0-12F3-4EF4-9FAA-671797652C52}" type="pres">
      <dgm:prSet presAssocID="{81C95047-DCBD-48D2-8C4F-B440D05B4637}" presName="shape" presStyleLbl="node1" presStyleIdx="6" presStyleCnt="8" custLinFactNeighborX="-1982" custLinFactNeighborY="-99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BF9CBD-96EF-4719-9548-E920554DC889}" type="pres">
      <dgm:prSet presAssocID="{9EB42B2F-3D0A-4713-BD24-EC99C086B38E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CB97F065-65C6-445B-925F-B0C29C37F4D0}" type="pres">
      <dgm:prSet presAssocID="{87DB2DA0-405B-4F6D-8AE8-69E8D42EECC3}" presName="lastNode" presStyleLbl="node1" presStyleIdx="7" presStyleCnt="8" custLinFactNeighborX="-6003" custLinFactNeighborY="19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30E2C65-F123-412B-A426-5793987FE2AA}" srcId="{FC67FD7E-29FB-4C83-AF78-ECAC0B79F9C2}" destId="{70686DA6-768C-4B97-A420-056C3B985156}" srcOrd="4" destOrd="0" parTransId="{57860184-EC37-4222-A2AA-83DB54D5A815}" sibTransId="{DD63820C-F678-4496-904F-151F321C14A2}"/>
    <dgm:cxn modelId="{ED5DDE95-A12D-4CB0-82EB-DDEE285FA14C}" srcId="{FC67FD7E-29FB-4C83-AF78-ECAC0B79F9C2}" destId="{64AF58A7-FA73-4448-8976-D4A2D35F0F8B}" srcOrd="3" destOrd="0" parTransId="{ADFDCE3B-0CA4-41E6-B0E2-61EF7AD42BE6}" sibTransId="{088A28E1-56CE-4CE9-BC2A-EDF0A02BE7E5}"/>
    <dgm:cxn modelId="{C98CF64C-4399-4B9B-A5E1-0CABC99498B2}" type="presOf" srcId="{AE3092D7-FBEF-4E9B-8FA9-16C00660B965}" destId="{5BE4CF8A-6943-430F-BE07-D8A110B426B9}" srcOrd="0" destOrd="0" presId="urn:microsoft.com/office/officeart/2005/8/layout/bProcess2"/>
    <dgm:cxn modelId="{BE75B6CE-7DE9-4F79-A702-5EC3063BB030}" srcId="{FC67FD7E-29FB-4C83-AF78-ECAC0B79F9C2}" destId="{DF71EB70-1905-43BB-8FF7-4B0183FE0486}" srcOrd="0" destOrd="0" parTransId="{5E2B39D3-7602-4C27-9672-56821B44CED8}" sibTransId="{24CECE1B-707B-4C85-976E-358B80CC0B7F}"/>
    <dgm:cxn modelId="{BA2FDC0A-E194-4F68-A235-C04BBA1E6943}" type="presOf" srcId="{DF71EB70-1905-43BB-8FF7-4B0183FE0486}" destId="{AA65E987-04A4-4788-AD4A-B6586886631D}" srcOrd="0" destOrd="0" presId="urn:microsoft.com/office/officeart/2005/8/layout/bProcess2"/>
    <dgm:cxn modelId="{29D0FEE4-D905-45AB-BAE1-345F9747A00F}" srcId="{FC67FD7E-29FB-4C83-AF78-ECAC0B79F9C2}" destId="{78057144-FC74-4A11-AF2D-EB40731C7340}" srcOrd="5" destOrd="0" parTransId="{601E44A5-EEF4-4855-A090-191EED5802A2}" sibTransId="{5DDBCE06-7D64-4BFE-ABDA-7DE48C28F0D9}"/>
    <dgm:cxn modelId="{D25A7EBE-681F-478F-9755-82C22897ED8C}" type="presOf" srcId="{24CECE1B-707B-4C85-976E-358B80CC0B7F}" destId="{D4584E34-4D3E-4C3C-AE1F-DE2AEA06F80B}" srcOrd="0" destOrd="0" presId="urn:microsoft.com/office/officeart/2005/8/layout/bProcess2"/>
    <dgm:cxn modelId="{B731BA0D-1D84-45D5-9D5C-CB55D65DC0CD}" type="presOf" srcId="{9EB42B2F-3D0A-4713-BD24-EC99C086B38E}" destId="{9DBF9CBD-96EF-4719-9548-E920554DC889}" srcOrd="0" destOrd="0" presId="urn:microsoft.com/office/officeart/2005/8/layout/bProcess2"/>
    <dgm:cxn modelId="{A3E5A604-D318-4DE9-8694-0AC7941ED04C}" type="presOf" srcId="{FC67FD7E-29FB-4C83-AF78-ECAC0B79F9C2}" destId="{69D89000-211B-4176-86F5-51613CEFD846}" srcOrd="0" destOrd="0" presId="urn:microsoft.com/office/officeart/2005/8/layout/bProcess2"/>
    <dgm:cxn modelId="{0117AEEC-E66B-474D-A88D-0CB8DE94BCA6}" type="presOf" srcId="{4CF123EE-36A0-4CDC-A5A9-C8554E164AA5}" destId="{5F2C3B86-920B-41A7-B6F8-6022135044D5}" srcOrd="0" destOrd="0" presId="urn:microsoft.com/office/officeart/2005/8/layout/bProcess2"/>
    <dgm:cxn modelId="{7D5B45C3-54DE-4CFE-9B4F-1AA817F02F38}" type="presOf" srcId="{78057144-FC74-4A11-AF2D-EB40731C7340}" destId="{C886BACC-D3AD-4125-82B9-CD45B1AA64CC}" srcOrd="0" destOrd="0" presId="urn:microsoft.com/office/officeart/2005/8/layout/bProcess2"/>
    <dgm:cxn modelId="{54A1D553-E52F-4FCC-9D47-58D1BA887940}" type="presOf" srcId="{B4CF0754-2E0B-47B6-A1C9-031D97137FDD}" destId="{3D4F2A5F-A6D4-461A-A60F-30C743415973}" srcOrd="0" destOrd="0" presId="urn:microsoft.com/office/officeart/2005/8/layout/bProcess2"/>
    <dgm:cxn modelId="{8D704BE8-E74D-47AE-BD58-913A6D19A90D}" type="presOf" srcId="{87DB2DA0-405B-4F6D-8AE8-69E8D42EECC3}" destId="{CB97F065-65C6-445B-925F-B0C29C37F4D0}" srcOrd="0" destOrd="0" presId="urn:microsoft.com/office/officeart/2005/8/layout/bProcess2"/>
    <dgm:cxn modelId="{07E7864A-2AF5-4CA7-B556-3F1C5ED7CCDB}" type="presOf" srcId="{6843AE4B-C158-44FC-A38F-C5A09FEB8F4D}" destId="{DCBA8CBF-6425-4609-BE62-A22834726B71}" srcOrd="0" destOrd="0" presId="urn:microsoft.com/office/officeart/2005/8/layout/bProcess2"/>
    <dgm:cxn modelId="{556BD300-BDA5-4BA6-B73C-DEAD779E9F3A}" type="presOf" srcId="{088A28E1-56CE-4CE9-BC2A-EDF0A02BE7E5}" destId="{0A9B8D3A-31E0-4A35-A67D-309C13F2EB79}" srcOrd="0" destOrd="0" presId="urn:microsoft.com/office/officeart/2005/8/layout/bProcess2"/>
    <dgm:cxn modelId="{CDFA1738-027D-4F19-93F1-79A190EF1BE1}" type="presOf" srcId="{64AF58A7-FA73-4448-8976-D4A2D35F0F8B}" destId="{A2CA0052-4100-4C7C-A4CC-275891703F2E}" srcOrd="0" destOrd="0" presId="urn:microsoft.com/office/officeart/2005/8/layout/bProcess2"/>
    <dgm:cxn modelId="{FF0F2448-BB44-498F-9948-E0D78D0095B7}" srcId="{FC67FD7E-29FB-4C83-AF78-ECAC0B79F9C2}" destId="{6843AE4B-C158-44FC-A38F-C5A09FEB8F4D}" srcOrd="2" destOrd="0" parTransId="{C64BA151-AD32-4E75-AC0F-1E21C2B14CBA}" sibTransId="{AE3092D7-FBEF-4E9B-8FA9-16C00660B965}"/>
    <dgm:cxn modelId="{EBD84D92-DF34-47B5-ADD8-A81ACA569EE9}" srcId="{FC67FD7E-29FB-4C83-AF78-ECAC0B79F9C2}" destId="{81C95047-DCBD-48D2-8C4F-B440D05B4637}" srcOrd="6" destOrd="0" parTransId="{3B51FF62-6A9F-4287-ACB6-21F569745A9A}" sibTransId="{9EB42B2F-3D0A-4713-BD24-EC99C086B38E}"/>
    <dgm:cxn modelId="{6C1073E7-7893-4C45-A949-DA254139CB74}" type="presOf" srcId="{5DDBCE06-7D64-4BFE-ABDA-7DE48C28F0D9}" destId="{D953BC73-2597-4307-97D5-0995C7A20E9D}" srcOrd="0" destOrd="0" presId="urn:microsoft.com/office/officeart/2005/8/layout/bProcess2"/>
    <dgm:cxn modelId="{E54DFF94-3ECE-4516-BEFC-6DAD71C1B3E4}" srcId="{FC67FD7E-29FB-4C83-AF78-ECAC0B79F9C2}" destId="{B4CF0754-2E0B-47B6-A1C9-031D97137FDD}" srcOrd="1" destOrd="0" parTransId="{2587D8EE-3D09-4D8E-B6D3-37DE5B443C45}" sibTransId="{4CF123EE-36A0-4CDC-A5A9-C8554E164AA5}"/>
    <dgm:cxn modelId="{732D9728-419B-4E8D-A9F2-B72210FF20D5}" type="presOf" srcId="{DD63820C-F678-4496-904F-151F321C14A2}" destId="{5218B1ED-8B97-4ADF-B1A2-000508B240CA}" srcOrd="0" destOrd="0" presId="urn:microsoft.com/office/officeart/2005/8/layout/bProcess2"/>
    <dgm:cxn modelId="{5BCBBA5E-CE55-422D-914F-8626EFDBAB02}" type="presOf" srcId="{70686DA6-768C-4B97-A420-056C3B985156}" destId="{D35045CD-BC88-4AB6-9ECA-D0B44E3C56D7}" srcOrd="0" destOrd="0" presId="urn:microsoft.com/office/officeart/2005/8/layout/bProcess2"/>
    <dgm:cxn modelId="{FD65B17F-CC45-465E-85E9-400A774AAD3B}" type="presOf" srcId="{81C95047-DCBD-48D2-8C4F-B440D05B4637}" destId="{AF5C4BC0-12F3-4EF4-9FAA-671797652C52}" srcOrd="0" destOrd="0" presId="urn:microsoft.com/office/officeart/2005/8/layout/bProcess2"/>
    <dgm:cxn modelId="{03C2D17A-8DCD-4B50-ACD4-5D4595CE1367}" srcId="{FC67FD7E-29FB-4C83-AF78-ECAC0B79F9C2}" destId="{87DB2DA0-405B-4F6D-8AE8-69E8D42EECC3}" srcOrd="7" destOrd="0" parTransId="{CF6775C7-BF6C-4A01-A8D3-D29499C058FF}" sibTransId="{BDD06DB4-B17A-4798-A7C7-24B9DFA79ACE}"/>
    <dgm:cxn modelId="{A0B24F52-479F-4C7B-97F3-54DC6A83147E}" type="presParOf" srcId="{69D89000-211B-4176-86F5-51613CEFD846}" destId="{AA65E987-04A4-4788-AD4A-B6586886631D}" srcOrd="0" destOrd="0" presId="urn:microsoft.com/office/officeart/2005/8/layout/bProcess2"/>
    <dgm:cxn modelId="{AB94EDF2-22B2-472B-9E80-93AD4ED5E4CC}" type="presParOf" srcId="{69D89000-211B-4176-86F5-51613CEFD846}" destId="{D4584E34-4D3E-4C3C-AE1F-DE2AEA06F80B}" srcOrd="1" destOrd="0" presId="urn:microsoft.com/office/officeart/2005/8/layout/bProcess2"/>
    <dgm:cxn modelId="{6FE586A0-E8FA-457F-BC11-9E3782C0BE32}" type="presParOf" srcId="{69D89000-211B-4176-86F5-51613CEFD846}" destId="{D7FDE527-C199-4A98-8F81-44D633B0BDC1}" srcOrd="2" destOrd="0" presId="urn:microsoft.com/office/officeart/2005/8/layout/bProcess2"/>
    <dgm:cxn modelId="{940F394A-3891-4AA3-BE7A-5726DB61E2D9}" type="presParOf" srcId="{D7FDE527-C199-4A98-8F81-44D633B0BDC1}" destId="{EB566B19-2B6C-418A-8501-940A70186E0A}" srcOrd="0" destOrd="0" presId="urn:microsoft.com/office/officeart/2005/8/layout/bProcess2"/>
    <dgm:cxn modelId="{85ACA746-089F-4E08-BA84-D2DDCDA3C956}" type="presParOf" srcId="{D7FDE527-C199-4A98-8F81-44D633B0BDC1}" destId="{3D4F2A5F-A6D4-461A-A60F-30C743415973}" srcOrd="1" destOrd="0" presId="urn:microsoft.com/office/officeart/2005/8/layout/bProcess2"/>
    <dgm:cxn modelId="{FE690334-22FD-4456-81AC-B730226C5DD5}" type="presParOf" srcId="{69D89000-211B-4176-86F5-51613CEFD846}" destId="{5F2C3B86-920B-41A7-B6F8-6022135044D5}" srcOrd="3" destOrd="0" presId="urn:microsoft.com/office/officeart/2005/8/layout/bProcess2"/>
    <dgm:cxn modelId="{50621D03-1A31-4BD1-98C8-27338E21FEBF}" type="presParOf" srcId="{69D89000-211B-4176-86F5-51613CEFD846}" destId="{2CABFB8E-44A9-4E94-B972-C5682EEBF29D}" srcOrd="4" destOrd="0" presId="urn:microsoft.com/office/officeart/2005/8/layout/bProcess2"/>
    <dgm:cxn modelId="{EB0FD778-53AB-4F8D-ACE7-AF8C1A8AE5A3}" type="presParOf" srcId="{2CABFB8E-44A9-4E94-B972-C5682EEBF29D}" destId="{FA9E700F-03C3-4A5E-B73E-5F52D657C27D}" srcOrd="0" destOrd="0" presId="urn:microsoft.com/office/officeart/2005/8/layout/bProcess2"/>
    <dgm:cxn modelId="{57B27D7A-AAE1-43DB-AC61-54D70F23BC54}" type="presParOf" srcId="{2CABFB8E-44A9-4E94-B972-C5682EEBF29D}" destId="{DCBA8CBF-6425-4609-BE62-A22834726B71}" srcOrd="1" destOrd="0" presId="urn:microsoft.com/office/officeart/2005/8/layout/bProcess2"/>
    <dgm:cxn modelId="{FBC05DAA-5218-4D05-8EED-2F438B4EE31D}" type="presParOf" srcId="{69D89000-211B-4176-86F5-51613CEFD846}" destId="{5BE4CF8A-6943-430F-BE07-D8A110B426B9}" srcOrd="5" destOrd="0" presId="urn:microsoft.com/office/officeart/2005/8/layout/bProcess2"/>
    <dgm:cxn modelId="{35949B3D-94C8-469F-B25E-B9E859DBD5E8}" type="presParOf" srcId="{69D89000-211B-4176-86F5-51613CEFD846}" destId="{9CF0D22D-037F-4AA0-8C88-F08A2F62D07A}" srcOrd="6" destOrd="0" presId="urn:microsoft.com/office/officeart/2005/8/layout/bProcess2"/>
    <dgm:cxn modelId="{84C49B35-22AF-43F8-933B-E6455EA6043B}" type="presParOf" srcId="{9CF0D22D-037F-4AA0-8C88-F08A2F62D07A}" destId="{3A2687FF-E91F-4579-81C9-354738A35121}" srcOrd="0" destOrd="0" presId="urn:microsoft.com/office/officeart/2005/8/layout/bProcess2"/>
    <dgm:cxn modelId="{25C8D945-8437-442E-B72C-2584BA608BE4}" type="presParOf" srcId="{9CF0D22D-037F-4AA0-8C88-F08A2F62D07A}" destId="{A2CA0052-4100-4C7C-A4CC-275891703F2E}" srcOrd="1" destOrd="0" presId="urn:microsoft.com/office/officeart/2005/8/layout/bProcess2"/>
    <dgm:cxn modelId="{300F1798-551F-4B49-8CDF-C470FB9855B7}" type="presParOf" srcId="{69D89000-211B-4176-86F5-51613CEFD846}" destId="{0A9B8D3A-31E0-4A35-A67D-309C13F2EB79}" srcOrd="7" destOrd="0" presId="urn:microsoft.com/office/officeart/2005/8/layout/bProcess2"/>
    <dgm:cxn modelId="{EDDFFAD0-75E8-4D4C-BB0C-77D518C2CE39}" type="presParOf" srcId="{69D89000-211B-4176-86F5-51613CEFD846}" destId="{5A1E1EEE-8803-4986-AD77-8A3E53DF267B}" srcOrd="8" destOrd="0" presId="urn:microsoft.com/office/officeart/2005/8/layout/bProcess2"/>
    <dgm:cxn modelId="{99ECEED2-C8FC-49AD-AAE8-5319BA787C3E}" type="presParOf" srcId="{5A1E1EEE-8803-4986-AD77-8A3E53DF267B}" destId="{E81AF123-8008-4475-8D80-FBF992CAA721}" srcOrd="0" destOrd="0" presId="urn:microsoft.com/office/officeart/2005/8/layout/bProcess2"/>
    <dgm:cxn modelId="{E67AEC44-913A-4F49-89EA-2205AF0472C0}" type="presParOf" srcId="{5A1E1EEE-8803-4986-AD77-8A3E53DF267B}" destId="{D35045CD-BC88-4AB6-9ECA-D0B44E3C56D7}" srcOrd="1" destOrd="0" presId="urn:microsoft.com/office/officeart/2005/8/layout/bProcess2"/>
    <dgm:cxn modelId="{3BFD31FD-15F7-4634-9B26-AB6540E05623}" type="presParOf" srcId="{69D89000-211B-4176-86F5-51613CEFD846}" destId="{5218B1ED-8B97-4ADF-B1A2-000508B240CA}" srcOrd="9" destOrd="0" presId="urn:microsoft.com/office/officeart/2005/8/layout/bProcess2"/>
    <dgm:cxn modelId="{4CD72276-2E87-44D4-803E-93AE6740676A}" type="presParOf" srcId="{69D89000-211B-4176-86F5-51613CEFD846}" destId="{66947BA7-FA28-424A-B8B6-331D943C2680}" srcOrd="10" destOrd="0" presId="urn:microsoft.com/office/officeart/2005/8/layout/bProcess2"/>
    <dgm:cxn modelId="{A6ACAA81-B3B4-4BBE-93D1-38E631A06BCD}" type="presParOf" srcId="{66947BA7-FA28-424A-B8B6-331D943C2680}" destId="{0C5BDB29-509C-424D-8FB9-7A6612616366}" srcOrd="0" destOrd="0" presId="urn:microsoft.com/office/officeart/2005/8/layout/bProcess2"/>
    <dgm:cxn modelId="{DC64E0D7-8C5B-4774-94A0-E7F0B798B58A}" type="presParOf" srcId="{66947BA7-FA28-424A-B8B6-331D943C2680}" destId="{C886BACC-D3AD-4125-82B9-CD45B1AA64CC}" srcOrd="1" destOrd="0" presId="urn:microsoft.com/office/officeart/2005/8/layout/bProcess2"/>
    <dgm:cxn modelId="{88EF1D8E-1892-4274-8F83-23AC0725E200}" type="presParOf" srcId="{69D89000-211B-4176-86F5-51613CEFD846}" destId="{D953BC73-2597-4307-97D5-0995C7A20E9D}" srcOrd="11" destOrd="0" presId="urn:microsoft.com/office/officeart/2005/8/layout/bProcess2"/>
    <dgm:cxn modelId="{AEDBC087-9369-4780-97F0-119B87E87783}" type="presParOf" srcId="{69D89000-211B-4176-86F5-51613CEFD846}" destId="{B38B0CC9-E795-407A-BF1E-8AC3DC859242}" srcOrd="12" destOrd="0" presId="urn:microsoft.com/office/officeart/2005/8/layout/bProcess2"/>
    <dgm:cxn modelId="{7F43986D-0B9A-4B76-9677-0207228C4120}" type="presParOf" srcId="{B38B0CC9-E795-407A-BF1E-8AC3DC859242}" destId="{6A43C148-DFC0-426F-A71E-F48BE9ED695E}" srcOrd="0" destOrd="0" presId="urn:microsoft.com/office/officeart/2005/8/layout/bProcess2"/>
    <dgm:cxn modelId="{0AB5467E-4F8A-47EB-91C1-40002BAB5C35}" type="presParOf" srcId="{B38B0CC9-E795-407A-BF1E-8AC3DC859242}" destId="{AF5C4BC0-12F3-4EF4-9FAA-671797652C52}" srcOrd="1" destOrd="0" presId="urn:microsoft.com/office/officeart/2005/8/layout/bProcess2"/>
    <dgm:cxn modelId="{030BFC63-7AB3-40BD-8CC7-820EEE11202A}" type="presParOf" srcId="{69D89000-211B-4176-86F5-51613CEFD846}" destId="{9DBF9CBD-96EF-4719-9548-E920554DC889}" srcOrd="13" destOrd="0" presId="urn:microsoft.com/office/officeart/2005/8/layout/bProcess2"/>
    <dgm:cxn modelId="{74627EA5-BFD3-438F-9A5F-54452BA3163F}" type="presParOf" srcId="{69D89000-211B-4176-86F5-51613CEFD846}" destId="{CB97F065-65C6-445B-925F-B0C29C37F4D0}" srcOrd="1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65E987-04A4-4788-AD4A-B6586886631D}">
      <dsp:nvSpPr>
        <dsp:cNvPr id="0" name=""/>
        <dsp:cNvSpPr/>
      </dsp:nvSpPr>
      <dsp:spPr>
        <a:xfrm>
          <a:off x="17583" y="132125"/>
          <a:ext cx="1976101" cy="1976101"/>
        </a:xfrm>
        <a:prstGeom prst="ellips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b="1" kern="1200" dirty="0" smtClean="0">
              <a:solidFill>
                <a:srgbClr val="A259BF"/>
              </a:solidFill>
              <a:latin typeface="文鼎細行楷" panose="020B0609010101010101" pitchFamily="49" charset="-120"/>
              <a:ea typeface="文鼎細行楷" panose="020B0609010101010101" pitchFamily="49" charset="-120"/>
            </a:rPr>
            <a:t>8</a:t>
          </a:r>
          <a:r>
            <a:rPr lang="zh-TW" altLang="en-US" sz="3600" b="1" kern="1200" dirty="0" smtClean="0">
              <a:solidFill>
                <a:srgbClr val="A259BF"/>
              </a:solidFill>
              <a:latin typeface="文鼎細行楷" panose="020B0609010101010101" pitchFamily="49" charset="-120"/>
              <a:ea typeface="文鼎細行楷" panose="020B0609010101010101" pitchFamily="49" charset="-120"/>
            </a:rPr>
            <a:t>點出發</a:t>
          </a:r>
          <a:endParaRPr lang="zh-TW" altLang="en-US" sz="3600" b="1" kern="1200" dirty="0">
            <a:solidFill>
              <a:srgbClr val="A259BF"/>
            </a:solidFill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306976" y="421518"/>
        <a:ext cx="1397315" cy="1397315"/>
      </dsp:txXfrm>
    </dsp:sp>
    <dsp:sp modelId="{D4584E34-4D3E-4C3C-AE1F-DE2AEA06F80B}">
      <dsp:nvSpPr>
        <dsp:cNvPr id="0" name=""/>
        <dsp:cNvSpPr/>
      </dsp:nvSpPr>
      <dsp:spPr>
        <a:xfrm rot="10815731">
          <a:off x="652861" y="2382623"/>
          <a:ext cx="691635" cy="51496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4F2A5F-A6D4-461A-A60F-30C743415973}">
      <dsp:nvSpPr>
        <dsp:cNvPr id="0" name=""/>
        <dsp:cNvSpPr/>
      </dsp:nvSpPr>
      <dsp:spPr>
        <a:xfrm>
          <a:off x="334333" y="3142834"/>
          <a:ext cx="1318059" cy="1318059"/>
        </a:xfrm>
        <a:prstGeom prst="ellipse">
          <a:avLst/>
        </a:prstGeom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門口拍照</a:t>
          </a:r>
          <a:endParaRPr lang="zh-TW" altLang="en-US" sz="2200" b="1" kern="1200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527358" y="3335859"/>
        <a:ext cx="932009" cy="932009"/>
      </dsp:txXfrm>
    </dsp:sp>
    <dsp:sp modelId="{5F2C3B86-920B-41A7-B6F8-6022135044D5}">
      <dsp:nvSpPr>
        <dsp:cNvPr id="0" name=""/>
        <dsp:cNvSpPr/>
      </dsp:nvSpPr>
      <dsp:spPr>
        <a:xfrm rot="5400000">
          <a:off x="2144195" y="3544384"/>
          <a:ext cx="691635" cy="51496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BA8CBF-6425-4609-BE62-A22834726B71}">
      <dsp:nvSpPr>
        <dsp:cNvPr id="0" name=""/>
        <dsp:cNvSpPr/>
      </dsp:nvSpPr>
      <dsp:spPr>
        <a:xfrm>
          <a:off x="3298485" y="3142834"/>
          <a:ext cx="1318059" cy="1318059"/>
        </a:xfrm>
        <a:prstGeom prst="ellipse">
          <a:avLst/>
        </a:prstGeom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尋寶船</a:t>
          </a:r>
          <a:endParaRPr lang="zh-TW" altLang="en-US" sz="2200" b="1" kern="1200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491510" y="3335859"/>
        <a:ext cx="932009" cy="932009"/>
      </dsp:txXfrm>
    </dsp:sp>
    <dsp:sp modelId="{5BE4CF8A-6943-430F-BE07-D8A110B426B9}">
      <dsp:nvSpPr>
        <dsp:cNvPr id="0" name=""/>
        <dsp:cNvSpPr/>
      </dsp:nvSpPr>
      <dsp:spPr>
        <a:xfrm>
          <a:off x="3611697" y="2195941"/>
          <a:ext cx="691635" cy="51496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CA0052-4100-4C7C-A4CC-275891703F2E}">
      <dsp:nvSpPr>
        <dsp:cNvPr id="0" name=""/>
        <dsp:cNvSpPr/>
      </dsp:nvSpPr>
      <dsp:spPr>
        <a:xfrm>
          <a:off x="3298485" y="475097"/>
          <a:ext cx="1318059" cy="1318059"/>
        </a:xfrm>
        <a:prstGeom prst="ellipse">
          <a:avLst/>
        </a:prstGeom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雲霄飛車</a:t>
          </a:r>
          <a:endParaRPr lang="zh-TW" altLang="en-US" sz="2200" b="1" kern="1200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491510" y="668122"/>
        <a:ext cx="932009" cy="932009"/>
      </dsp:txXfrm>
    </dsp:sp>
    <dsp:sp modelId="{0A9B8D3A-31E0-4A35-A67D-309C13F2EB79}">
      <dsp:nvSpPr>
        <dsp:cNvPr id="0" name=""/>
        <dsp:cNvSpPr/>
      </dsp:nvSpPr>
      <dsp:spPr>
        <a:xfrm rot="5400000">
          <a:off x="5108348" y="876647"/>
          <a:ext cx="691635" cy="51496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5045CD-BC88-4AB6-9ECA-D0B44E3C56D7}">
      <dsp:nvSpPr>
        <dsp:cNvPr id="0" name=""/>
        <dsp:cNvSpPr/>
      </dsp:nvSpPr>
      <dsp:spPr>
        <a:xfrm>
          <a:off x="6262637" y="475097"/>
          <a:ext cx="1318059" cy="1318059"/>
        </a:xfrm>
        <a:prstGeom prst="ellipse">
          <a:avLst/>
        </a:prstGeom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宇宙迴旋</a:t>
          </a:r>
          <a:endParaRPr lang="zh-TW" altLang="en-US" sz="2200" b="1" kern="1200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6455662" y="668122"/>
        <a:ext cx="932009" cy="932009"/>
      </dsp:txXfrm>
    </dsp:sp>
    <dsp:sp modelId="{5218B1ED-8B97-4ADF-B1A2-000508B240CA}">
      <dsp:nvSpPr>
        <dsp:cNvPr id="0" name=""/>
        <dsp:cNvSpPr/>
      </dsp:nvSpPr>
      <dsp:spPr>
        <a:xfrm rot="10800000">
          <a:off x="6575849" y="2225090"/>
          <a:ext cx="691635" cy="51496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86BACC-D3AD-4125-82B9-CD45B1AA64CC}">
      <dsp:nvSpPr>
        <dsp:cNvPr id="0" name=""/>
        <dsp:cNvSpPr/>
      </dsp:nvSpPr>
      <dsp:spPr>
        <a:xfrm>
          <a:off x="6262637" y="3142834"/>
          <a:ext cx="1318059" cy="1318059"/>
        </a:xfrm>
        <a:prstGeom prst="ellipse">
          <a:avLst/>
        </a:prstGeom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午餐</a:t>
          </a:r>
          <a:endParaRPr lang="zh-TW" altLang="en-US" sz="2200" b="1" kern="1200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6455662" y="3335859"/>
        <a:ext cx="932009" cy="932009"/>
      </dsp:txXfrm>
    </dsp:sp>
    <dsp:sp modelId="{D953BC73-2597-4307-97D5-0995C7A20E9D}">
      <dsp:nvSpPr>
        <dsp:cNvPr id="0" name=""/>
        <dsp:cNvSpPr/>
      </dsp:nvSpPr>
      <dsp:spPr>
        <a:xfrm rot="5384716">
          <a:off x="8059438" y="3537788"/>
          <a:ext cx="691635" cy="51496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5C4BC0-12F3-4EF4-9FAA-671797652C52}">
      <dsp:nvSpPr>
        <dsp:cNvPr id="0" name=""/>
        <dsp:cNvSpPr/>
      </dsp:nvSpPr>
      <dsp:spPr>
        <a:xfrm>
          <a:off x="9200666" y="3129772"/>
          <a:ext cx="1318059" cy="1318059"/>
        </a:xfrm>
        <a:prstGeom prst="ellipse">
          <a:avLst/>
        </a:prstGeom>
        <a:gradFill flip="none" rotWithShape="1">
          <a:gsLst>
            <a:gs pos="0">
              <a:srgbClr val="FFFFFF"/>
            </a:gs>
            <a:gs pos="26000">
              <a:srgbClr val="FFCCFF"/>
            </a:gs>
            <a:gs pos="38000">
              <a:srgbClr val="FFA6FF"/>
            </a:gs>
            <a:gs pos="49000">
              <a:srgbClr val="E499FE"/>
            </a:gs>
            <a:gs pos="59000">
              <a:srgbClr val="C98CFC"/>
            </a:gs>
          </a:gsLst>
          <a:path path="circle">
            <a:fillToRect l="50000" t="50000" r="50000" b="50000"/>
          </a:path>
          <a:tileRect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rPr>
            <a:t>叢林吼吼樹屋</a:t>
          </a:r>
          <a:endParaRPr lang="zh-TW" altLang="en-US" sz="2200" b="1" kern="1200" dirty="0">
            <a:solidFill>
              <a:schemeClr val="bg1"/>
            </a:solidFill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9393691" y="3322797"/>
        <a:ext cx="932009" cy="932009"/>
      </dsp:txXfrm>
    </dsp:sp>
    <dsp:sp modelId="{9DBF9CBD-96EF-4719-9548-E920554DC889}">
      <dsp:nvSpPr>
        <dsp:cNvPr id="0" name=""/>
        <dsp:cNvSpPr/>
      </dsp:nvSpPr>
      <dsp:spPr>
        <a:xfrm rot="21478542">
          <a:off x="9472923" y="2372629"/>
          <a:ext cx="691635" cy="51496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97F065-65C6-445B-925F-B0C29C37F4D0}">
      <dsp:nvSpPr>
        <dsp:cNvPr id="0" name=""/>
        <dsp:cNvSpPr/>
      </dsp:nvSpPr>
      <dsp:spPr>
        <a:xfrm>
          <a:off x="8779143" y="183681"/>
          <a:ext cx="1976101" cy="1976101"/>
        </a:xfrm>
        <a:prstGeom prst="ellips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b="1" kern="1200" dirty="0" smtClean="0">
              <a:solidFill>
                <a:srgbClr val="A259BF"/>
              </a:solidFill>
              <a:latin typeface="文鼎細行楷" panose="020B0609010101010101" pitchFamily="49" charset="-120"/>
              <a:ea typeface="文鼎細行楷" panose="020B0609010101010101" pitchFamily="49" charset="-120"/>
            </a:rPr>
            <a:t>2:30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dirty="0" smtClean="0">
              <a:solidFill>
                <a:srgbClr val="A259BF"/>
              </a:solidFill>
              <a:latin typeface="文鼎細行楷" panose="020B0609010101010101" pitchFamily="49" charset="-120"/>
              <a:ea typeface="文鼎細行楷" panose="020B0609010101010101" pitchFamily="49" charset="-120"/>
            </a:rPr>
            <a:t>回學校</a:t>
          </a:r>
          <a:endParaRPr lang="zh-TW" altLang="en-US" sz="3600" b="1" kern="1200" dirty="0">
            <a:solidFill>
              <a:srgbClr val="A259BF"/>
            </a:solidFill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9068536" y="473074"/>
        <a:ext cx="1397315" cy="13973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1030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172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6117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8884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127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2130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6554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71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66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7101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600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641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7898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135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02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837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3500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DAA35DE-CBF3-4F8D-BBF3-8B2A72BBAD6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E4D637C-9328-479C-8280-7EEB2B4A7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3416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99359" y="1441753"/>
            <a:ext cx="7197726" cy="2421464"/>
          </a:xfrm>
        </p:spPr>
        <p:txBody>
          <a:bodyPr>
            <a:normAutofit/>
          </a:bodyPr>
          <a:lstStyle/>
          <a:p>
            <a:pPr algn="r"/>
            <a:r>
              <a:rPr lang="zh-TW" altLang="en-US" sz="6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兒童樂園一日遊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99730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63189" y="359424"/>
            <a:ext cx="8610600" cy="1293028"/>
          </a:xfrm>
        </p:spPr>
        <p:txBody>
          <a:bodyPr/>
          <a:lstStyle/>
          <a:p>
            <a:r>
              <a:rPr lang="zh-TW" altLang="en-US" dirty="0" smtClean="0"/>
              <a:t>                                </a:t>
            </a:r>
            <a:r>
              <a:rPr lang="zh-TW" altLang="en-US" sz="6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行程規劃</a:t>
            </a:r>
            <a:endParaRPr lang="zh-TW" altLang="en-US" sz="6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563613"/>
              </p:ext>
            </p:extLst>
          </p:nvPr>
        </p:nvGraphicFramePr>
        <p:xfrm>
          <a:off x="838200" y="1410788"/>
          <a:ext cx="10879183" cy="4935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532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76651" y="751310"/>
            <a:ext cx="8610600" cy="1293028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收費標準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8989"/>
              </p:ext>
            </p:extLst>
          </p:nvPr>
        </p:nvGraphicFramePr>
        <p:xfrm>
          <a:off x="803366" y="2539751"/>
          <a:ext cx="10820400" cy="181737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623060">
                  <a:extLst>
                    <a:ext uri="{9D8B030D-6E8A-4147-A177-3AD203B41FA5}">
                      <a16:colId xmlns:a16="http://schemas.microsoft.com/office/drawing/2014/main" val="4005331808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4129266929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1840949752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2489756862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1779036643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2630657950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1147558152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r>
                        <a:rPr lang="en-US" altLang="zh-TW" dirty="0">
                          <a:effectLst/>
                        </a:rPr>
                        <a:t>【</a:t>
                      </a:r>
                      <a:r>
                        <a:rPr lang="zh-TW" altLang="en-US" dirty="0">
                          <a:effectLst/>
                        </a:rPr>
                        <a:t>適用紙本五倍券及數位五倍券</a:t>
                      </a:r>
                      <a:r>
                        <a:rPr lang="en-US" altLang="zh-TW" dirty="0"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園區自營遊樂設施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委外小型遊樂設施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小小水樂園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夏季開放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9102548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(5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918826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7746657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405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82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41075" y="659869"/>
            <a:ext cx="8610600" cy="1293028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尋寶船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57" y="2194559"/>
            <a:ext cx="5365500" cy="402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cap="all" dirty="0"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仿木造古戰船的造型，以左右擺盪凌空飛渡，體驗離心力的刺激感。</a:t>
            </a:r>
          </a:p>
        </p:txBody>
      </p:sp>
    </p:spTree>
    <p:extLst>
      <p:ext uri="{BB962C8B-B14F-4D97-AF65-F5344CB8AC3E}">
        <p14:creationId xmlns:p14="http://schemas.microsoft.com/office/powerpoint/2010/main" val="3395869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15938" y="818606"/>
            <a:ext cx="10131425" cy="1456267"/>
          </a:xfrm>
        </p:spPr>
        <p:txBody>
          <a:bodyPr>
            <a:normAutofit fontScale="90000"/>
          </a:bodyPr>
          <a:lstStyle/>
          <a:p>
            <a:r>
              <a:rPr lang="zh-TW" altLang="en-US" sz="6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兒童新樂園簡介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94263" y="2169251"/>
            <a:ext cx="7917543" cy="4453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822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25983" y="960317"/>
            <a:ext cx="8610600" cy="1293028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60121" y="1423610"/>
            <a:ext cx="10131425" cy="3649133"/>
          </a:xfrm>
        </p:spPr>
        <p:txBody>
          <a:bodyPr>
            <a:normAutofit/>
          </a:bodyPr>
          <a:lstStyle/>
          <a:p>
            <a:r>
              <a:rPr lang="zh-TW" altLang="en-US" sz="3200" cap="all" dirty="0"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兒童新樂園</a:t>
            </a:r>
            <a:r>
              <a:rPr lang="en-US" altLang="zh-TW" sz="3200" cap="all" dirty="0"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https://www.tcap.taipei/cp.aspx?n=57F1A46B66881160</a:t>
            </a:r>
            <a:endParaRPr lang="zh-TW" altLang="en-US" sz="3200" cap="all" dirty="0">
              <a:latin typeface="文鼎俏黑體P" panose="020B0602010101010101" pitchFamily="34" charset="-120"/>
              <a:ea typeface="文鼎俏黑體P" panose="020B0602010101010101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01627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61</TotalTime>
  <Words>156</Words>
  <Application>Microsoft Office PowerPoint</Application>
  <PresentationFormat>寬螢幕</PresentationFormat>
  <Paragraphs>33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文鼎中鋼筆行楷</vt:lpstr>
      <vt:lpstr>文鼎俏黑體P</vt:lpstr>
      <vt:lpstr>文鼎細行楷</vt:lpstr>
      <vt:lpstr>新細明體</vt:lpstr>
      <vt:lpstr>Arial</vt:lpstr>
      <vt:lpstr>Calibri</vt:lpstr>
      <vt:lpstr>Calibri Light</vt:lpstr>
      <vt:lpstr>天體</vt:lpstr>
      <vt:lpstr>兒童樂園一日遊</vt:lpstr>
      <vt:lpstr>                                行程規劃</vt:lpstr>
      <vt:lpstr>收費標準</vt:lpstr>
      <vt:lpstr>尋寶船</vt:lpstr>
      <vt:lpstr>兒童新樂園簡介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9</cp:revision>
  <dcterms:created xsi:type="dcterms:W3CDTF">2021-12-23T05:55:15Z</dcterms:created>
  <dcterms:modified xsi:type="dcterms:W3CDTF">2022-01-06T05:58:52Z</dcterms:modified>
</cp:coreProperties>
</file>