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E15EDA-0BCD-473A-8AE2-C64E844E49AD}" type="doc">
      <dgm:prSet loTypeId="urn:microsoft.com/office/officeart/2005/8/layout/process1" loCatId="process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6B690662-0DD4-4447-97F7-A641E8DDD640}">
      <dgm:prSet phldrT="[文字]" custT="1"/>
      <dgm:spPr/>
      <dgm:t>
        <a:bodyPr/>
        <a:lstStyle/>
        <a:p>
          <a:r>
            <a:rPr lang="en-US" altLang="zh-TW" sz="4800" dirty="0" smtClean="0"/>
            <a:t>8:00</a:t>
          </a:r>
          <a:r>
            <a:rPr lang="zh-TW" altLang="en-US" sz="4800" dirty="0" smtClean="0"/>
            <a:t>出發</a:t>
          </a:r>
          <a:endParaRPr lang="zh-TW" altLang="en-US" sz="4800" dirty="0"/>
        </a:p>
      </dgm:t>
    </dgm:pt>
    <dgm:pt modelId="{9A3B414B-1B8D-4650-B88F-588583799659}" type="parTrans" cxnId="{5A8AC44A-0421-4017-A94B-670A26BACE2C}">
      <dgm:prSet/>
      <dgm:spPr/>
      <dgm:t>
        <a:bodyPr/>
        <a:lstStyle/>
        <a:p>
          <a:endParaRPr lang="zh-TW" altLang="en-US"/>
        </a:p>
      </dgm:t>
    </dgm:pt>
    <dgm:pt modelId="{B9965A38-B681-4AB0-876C-9098FF0F45D3}" type="sibTrans" cxnId="{5A8AC44A-0421-4017-A94B-670A26BACE2C}">
      <dgm:prSet/>
      <dgm:spPr/>
      <dgm:t>
        <a:bodyPr/>
        <a:lstStyle/>
        <a:p>
          <a:endParaRPr lang="zh-TW" altLang="en-US"/>
        </a:p>
      </dgm:t>
    </dgm:pt>
    <dgm:pt modelId="{BCE6027F-3E05-4603-8888-2535B8679F0F}">
      <dgm:prSet phldrT="[文字]" custT="1"/>
      <dgm:spPr/>
      <dgm:t>
        <a:bodyPr/>
        <a:lstStyle/>
        <a:p>
          <a:r>
            <a:rPr lang="zh-TW" altLang="en-US" sz="9600" dirty="0" smtClean="0"/>
            <a:t>拍照</a:t>
          </a:r>
          <a:endParaRPr lang="zh-TW" altLang="en-US" sz="9600" dirty="0"/>
        </a:p>
      </dgm:t>
    </dgm:pt>
    <dgm:pt modelId="{DDD4A666-9B58-4F12-97D7-D2FF2AC982A6}" type="parTrans" cxnId="{DF2820B5-07EC-48D5-B6AC-B4BB63A08AAD}">
      <dgm:prSet/>
      <dgm:spPr/>
      <dgm:t>
        <a:bodyPr/>
        <a:lstStyle/>
        <a:p>
          <a:endParaRPr lang="zh-TW" altLang="en-US"/>
        </a:p>
      </dgm:t>
    </dgm:pt>
    <dgm:pt modelId="{34E71749-C75A-42C9-AAAF-03DF16A701E4}" type="sibTrans" cxnId="{DF2820B5-07EC-48D5-B6AC-B4BB63A08AAD}">
      <dgm:prSet/>
      <dgm:spPr/>
      <dgm:t>
        <a:bodyPr/>
        <a:lstStyle/>
        <a:p>
          <a:endParaRPr lang="zh-TW" altLang="en-US"/>
        </a:p>
      </dgm:t>
    </dgm:pt>
    <dgm:pt modelId="{04E14CFE-8CA0-422B-ABC4-EF7A5296003F}">
      <dgm:prSet phldrT="[文字]" custT="1"/>
      <dgm:spPr/>
      <dgm:t>
        <a:bodyPr/>
        <a:lstStyle/>
        <a:p>
          <a:r>
            <a:rPr lang="zh-TW" altLang="en-US" sz="9600" dirty="0" smtClean="0"/>
            <a:t>尋寶船</a:t>
          </a:r>
          <a:endParaRPr lang="zh-TW" altLang="en-US" sz="9600" dirty="0"/>
        </a:p>
      </dgm:t>
    </dgm:pt>
    <dgm:pt modelId="{515DAF0A-750F-4722-BD2A-DFAE6E58D467}" type="parTrans" cxnId="{5F7336AD-FEC4-488E-B8AF-1306F094EA33}">
      <dgm:prSet/>
      <dgm:spPr/>
      <dgm:t>
        <a:bodyPr/>
        <a:lstStyle/>
        <a:p>
          <a:endParaRPr lang="zh-TW" altLang="en-US"/>
        </a:p>
      </dgm:t>
    </dgm:pt>
    <dgm:pt modelId="{2943BC71-C11F-4173-B546-B362EACCC37B}" type="sibTrans" cxnId="{5F7336AD-FEC4-488E-B8AF-1306F094EA33}">
      <dgm:prSet/>
      <dgm:spPr/>
      <dgm:t>
        <a:bodyPr/>
        <a:lstStyle/>
        <a:p>
          <a:endParaRPr lang="zh-TW" altLang="en-US"/>
        </a:p>
      </dgm:t>
    </dgm:pt>
    <dgm:pt modelId="{457CE5DF-FE27-4A0A-B9F6-95D76114A152}">
      <dgm:prSet phldrT="[文字]"/>
      <dgm:spPr/>
      <dgm:t>
        <a:bodyPr/>
        <a:lstStyle/>
        <a:p>
          <a:r>
            <a:rPr lang="zh-TW" altLang="en-US" dirty="0" smtClean="0"/>
            <a:t>叢林吼吼樹</a:t>
          </a:r>
          <a:endParaRPr lang="zh-TW" altLang="en-US" dirty="0"/>
        </a:p>
      </dgm:t>
    </dgm:pt>
    <dgm:pt modelId="{B6EDAF7F-FCC7-4FD2-BE3F-C7F7E3F43BA8}" type="parTrans" cxnId="{71387BAA-D7CD-4B00-9037-C1459260D0EF}">
      <dgm:prSet/>
      <dgm:spPr/>
      <dgm:t>
        <a:bodyPr/>
        <a:lstStyle/>
        <a:p>
          <a:endParaRPr lang="zh-TW" altLang="en-US"/>
        </a:p>
      </dgm:t>
    </dgm:pt>
    <dgm:pt modelId="{55D17DC6-1C92-4B62-AD73-7919EBCD5451}" type="sibTrans" cxnId="{71387BAA-D7CD-4B00-9037-C1459260D0EF}">
      <dgm:prSet/>
      <dgm:spPr/>
      <dgm:t>
        <a:bodyPr/>
        <a:lstStyle/>
        <a:p>
          <a:endParaRPr lang="zh-TW" altLang="en-US"/>
        </a:p>
      </dgm:t>
    </dgm:pt>
    <dgm:pt modelId="{4A115D75-ADDD-4E08-80F6-C90A8503ADDE}">
      <dgm:prSet phldrT="[文字]"/>
      <dgm:spPr/>
      <dgm:t>
        <a:bodyPr/>
        <a:lstStyle/>
        <a:p>
          <a:r>
            <a:rPr lang="zh-TW" altLang="en-US" dirty="0" smtClean="0"/>
            <a:t>旋轉咖啡杯</a:t>
          </a:r>
          <a:endParaRPr lang="zh-TW" altLang="en-US" dirty="0"/>
        </a:p>
      </dgm:t>
    </dgm:pt>
    <dgm:pt modelId="{B4D5C3A5-AD4C-4B5F-A025-CFC6A3E923E8}" type="parTrans" cxnId="{498394C2-4C72-4293-A5A6-F1207DC9D8F1}">
      <dgm:prSet/>
      <dgm:spPr/>
      <dgm:t>
        <a:bodyPr/>
        <a:lstStyle/>
        <a:p>
          <a:endParaRPr lang="zh-TW" altLang="en-US"/>
        </a:p>
      </dgm:t>
    </dgm:pt>
    <dgm:pt modelId="{9BD32100-169C-4791-AFBA-6428E1B5C171}" type="sibTrans" cxnId="{498394C2-4C72-4293-A5A6-F1207DC9D8F1}">
      <dgm:prSet/>
      <dgm:spPr/>
      <dgm:t>
        <a:bodyPr/>
        <a:lstStyle/>
        <a:p>
          <a:endParaRPr lang="zh-TW" altLang="en-US"/>
        </a:p>
      </dgm:t>
    </dgm:pt>
    <dgm:pt modelId="{6B119F31-3652-44AD-AB22-5E540C27D00F}" type="pres">
      <dgm:prSet presAssocID="{9FE15EDA-0BCD-473A-8AE2-C64E844E49AD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477C2CE-EBD4-4B7C-933C-964DCE9B2D21}" type="pres">
      <dgm:prSet presAssocID="{6B690662-0DD4-4447-97F7-A641E8DDD64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8E9846-EDEE-4CB4-A2E6-DFD0907F9DCF}" type="pres">
      <dgm:prSet presAssocID="{B9965A38-B681-4AB0-876C-9098FF0F45D3}" presName="sibTrans" presStyleLbl="sibTrans2D1" presStyleIdx="0" presStyleCnt="4"/>
      <dgm:spPr/>
      <dgm:t>
        <a:bodyPr/>
        <a:lstStyle/>
        <a:p>
          <a:endParaRPr lang="zh-TW" altLang="en-US"/>
        </a:p>
      </dgm:t>
    </dgm:pt>
    <dgm:pt modelId="{FD8403E0-8A6F-4F63-ABFA-C7EE6C183752}" type="pres">
      <dgm:prSet presAssocID="{B9965A38-B681-4AB0-876C-9098FF0F45D3}" presName="connectorText" presStyleLbl="sibTrans2D1" presStyleIdx="0" presStyleCnt="4"/>
      <dgm:spPr/>
      <dgm:t>
        <a:bodyPr/>
        <a:lstStyle/>
        <a:p>
          <a:endParaRPr lang="zh-TW" altLang="en-US"/>
        </a:p>
      </dgm:t>
    </dgm:pt>
    <dgm:pt modelId="{2E56AAD2-2C7F-4077-A488-94BA2F339277}" type="pres">
      <dgm:prSet presAssocID="{BCE6027F-3E05-4603-8888-2535B8679F0F}" presName="node" presStyleLbl="node1" presStyleIdx="1" presStyleCnt="5" custLinFactNeighborX="10269" custLinFactNeighborY="35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193B747-2C45-4DC1-9944-11ED7DD4F0E7}" type="pres">
      <dgm:prSet presAssocID="{34E71749-C75A-42C9-AAAF-03DF16A701E4}" presName="sibTrans" presStyleLbl="sibTrans2D1" presStyleIdx="1" presStyleCnt="4"/>
      <dgm:spPr/>
      <dgm:t>
        <a:bodyPr/>
        <a:lstStyle/>
        <a:p>
          <a:endParaRPr lang="zh-TW" altLang="en-US"/>
        </a:p>
      </dgm:t>
    </dgm:pt>
    <dgm:pt modelId="{714AE448-9950-4C6C-9FA6-AD9FBF9BE811}" type="pres">
      <dgm:prSet presAssocID="{34E71749-C75A-42C9-AAAF-03DF16A701E4}" presName="connectorText" presStyleLbl="sibTrans2D1" presStyleIdx="1" presStyleCnt="4"/>
      <dgm:spPr/>
      <dgm:t>
        <a:bodyPr/>
        <a:lstStyle/>
        <a:p>
          <a:endParaRPr lang="zh-TW" altLang="en-US"/>
        </a:p>
      </dgm:t>
    </dgm:pt>
    <dgm:pt modelId="{2290EE49-FB56-45E3-8C8D-D8CA513C8F40}" type="pres">
      <dgm:prSet presAssocID="{04E14CFE-8CA0-422B-ABC4-EF7A5296003F}" presName="node" presStyleLbl="node1" presStyleIdx="2" presStyleCnt="5" custLinFactNeighborX="1026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BBF4C7-9044-48C9-BF15-1340A36C7097}" type="pres">
      <dgm:prSet presAssocID="{2943BC71-C11F-4173-B546-B362EACCC37B}" presName="sibTrans" presStyleLbl="sibTrans2D1" presStyleIdx="2" presStyleCnt="4"/>
      <dgm:spPr/>
      <dgm:t>
        <a:bodyPr/>
        <a:lstStyle/>
        <a:p>
          <a:endParaRPr lang="zh-TW" altLang="en-US"/>
        </a:p>
      </dgm:t>
    </dgm:pt>
    <dgm:pt modelId="{0987C932-3E0A-4C99-B7DF-A9768D7C696C}" type="pres">
      <dgm:prSet presAssocID="{2943BC71-C11F-4173-B546-B362EACCC37B}" presName="connectorText" presStyleLbl="sibTrans2D1" presStyleIdx="2" presStyleCnt="4"/>
      <dgm:spPr/>
      <dgm:t>
        <a:bodyPr/>
        <a:lstStyle/>
        <a:p>
          <a:endParaRPr lang="zh-TW" altLang="en-US"/>
        </a:p>
      </dgm:t>
    </dgm:pt>
    <dgm:pt modelId="{1FD2354E-7CAF-4518-B44B-AF46E7B1F4D1}" type="pres">
      <dgm:prSet presAssocID="{457CE5DF-FE27-4A0A-B9F6-95D76114A15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189E09-874E-4985-8716-A704766DA972}" type="pres">
      <dgm:prSet presAssocID="{55D17DC6-1C92-4B62-AD73-7919EBCD5451}" presName="sibTrans" presStyleLbl="sibTrans2D1" presStyleIdx="3" presStyleCnt="4"/>
      <dgm:spPr/>
      <dgm:t>
        <a:bodyPr/>
        <a:lstStyle/>
        <a:p>
          <a:endParaRPr lang="zh-TW" altLang="en-US"/>
        </a:p>
      </dgm:t>
    </dgm:pt>
    <dgm:pt modelId="{FA4ED957-368C-47C9-BAAE-24BB883D424E}" type="pres">
      <dgm:prSet presAssocID="{55D17DC6-1C92-4B62-AD73-7919EBCD5451}" presName="connectorText" presStyleLbl="sibTrans2D1" presStyleIdx="3" presStyleCnt="4"/>
      <dgm:spPr/>
      <dgm:t>
        <a:bodyPr/>
        <a:lstStyle/>
        <a:p>
          <a:endParaRPr lang="zh-TW" altLang="en-US"/>
        </a:p>
      </dgm:t>
    </dgm:pt>
    <dgm:pt modelId="{524A7689-B13D-45B3-8DAA-2011C15CFBAE}" type="pres">
      <dgm:prSet presAssocID="{4A115D75-ADDD-4E08-80F6-C90A8503ADDE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98394C2-4C72-4293-A5A6-F1207DC9D8F1}" srcId="{9FE15EDA-0BCD-473A-8AE2-C64E844E49AD}" destId="{4A115D75-ADDD-4E08-80F6-C90A8503ADDE}" srcOrd="4" destOrd="0" parTransId="{B4D5C3A5-AD4C-4B5F-A025-CFC6A3E923E8}" sibTransId="{9BD32100-169C-4791-AFBA-6428E1B5C171}"/>
    <dgm:cxn modelId="{EE6889E0-2B4F-44BA-80B1-1193DF2CE80C}" type="presOf" srcId="{55D17DC6-1C92-4B62-AD73-7919EBCD5451}" destId="{B1189E09-874E-4985-8716-A704766DA972}" srcOrd="0" destOrd="0" presId="urn:microsoft.com/office/officeart/2005/8/layout/process1"/>
    <dgm:cxn modelId="{9D6105CA-6F0F-45A9-80AC-BBA5A217B525}" type="presOf" srcId="{457CE5DF-FE27-4A0A-B9F6-95D76114A152}" destId="{1FD2354E-7CAF-4518-B44B-AF46E7B1F4D1}" srcOrd="0" destOrd="0" presId="urn:microsoft.com/office/officeart/2005/8/layout/process1"/>
    <dgm:cxn modelId="{2FB0F456-A3D6-4412-9CE2-95928A0D4BEA}" type="presOf" srcId="{BCE6027F-3E05-4603-8888-2535B8679F0F}" destId="{2E56AAD2-2C7F-4077-A488-94BA2F339277}" srcOrd="0" destOrd="0" presId="urn:microsoft.com/office/officeart/2005/8/layout/process1"/>
    <dgm:cxn modelId="{E2991050-45CD-4DF7-9761-3B14C7EFFDCF}" type="presOf" srcId="{2943BC71-C11F-4173-B546-B362EACCC37B}" destId="{0987C932-3E0A-4C99-B7DF-A9768D7C696C}" srcOrd="1" destOrd="0" presId="urn:microsoft.com/office/officeart/2005/8/layout/process1"/>
    <dgm:cxn modelId="{89CDDAA8-1408-47A2-9D10-ECFD39AC7A2F}" type="presOf" srcId="{B9965A38-B681-4AB0-876C-9098FF0F45D3}" destId="{0A8E9846-EDEE-4CB4-A2E6-DFD0907F9DCF}" srcOrd="0" destOrd="0" presId="urn:microsoft.com/office/officeart/2005/8/layout/process1"/>
    <dgm:cxn modelId="{628D6283-0E0B-429C-927B-543EFBF95601}" type="presOf" srcId="{9FE15EDA-0BCD-473A-8AE2-C64E844E49AD}" destId="{6B119F31-3652-44AD-AB22-5E540C27D00F}" srcOrd="0" destOrd="0" presId="urn:microsoft.com/office/officeart/2005/8/layout/process1"/>
    <dgm:cxn modelId="{ADDE0281-9A27-480B-A649-B473D0668D17}" type="presOf" srcId="{04E14CFE-8CA0-422B-ABC4-EF7A5296003F}" destId="{2290EE49-FB56-45E3-8C8D-D8CA513C8F40}" srcOrd="0" destOrd="0" presId="urn:microsoft.com/office/officeart/2005/8/layout/process1"/>
    <dgm:cxn modelId="{8CE1143F-206D-48AE-9BF8-906C68CBF59C}" type="presOf" srcId="{6B690662-0DD4-4447-97F7-A641E8DDD640}" destId="{7477C2CE-EBD4-4B7C-933C-964DCE9B2D21}" srcOrd="0" destOrd="0" presId="urn:microsoft.com/office/officeart/2005/8/layout/process1"/>
    <dgm:cxn modelId="{71387BAA-D7CD-4B00-9037-C1459260D0EF}" srcId="{9FE15EDA-0BCD-473A-8AE2-C64E844E49AD}" destId="{457CE5DF-FE27-4A0A-B9F6-95D76114A152}" srcOrd="3" destOrd="0" parTransId="{B6EDAF7F-FCC7-4FD2-BE3F-C7F7E3F43BA8}" sibTransId="{55D17DC6-1C92-4B62-AD73-7919EBCD5451}"/>
    <dgm:cxn modelId="{8A0FEDA2-9715-4189-91A1-972A47E49217}" type="presOf" srcId="{2943BC71-C11F-4173-B546-B362EACCC37B}" destId="{60BBF4C7-9044-48C9-BF15-1340A36C7097}" srcOrd="0" destOrd="0" presId="urn:microsoft.com/office/officeart/2005/8/layout/process1"/>
    <dgm:cxn modelId="{2667152A-90C6-4D43-82EF-BFB3CE09DF57}" type="presOf" srcId="{55D17DC6-1C92-4B62-AD73-7919EBCD5451}" destId="{FA4ED957-368C-47C9-BAAE-24BB883D424E}" srcOrd="1" destOrd="0" presId="urn:microsoft.com/office/officeart/2005/8/layout/process1"/>
    <dgm:cxn modelId="{5F7336AD-FEC4-488E-B8AF-1306F094EA33}" srcId="{9FE15EDA-0BCD-473A-8AE2-C64E844E49AD}" destId="{04E14CFE-8CA0-422B-ABC4-EF7A5296003F}" srcOrd="2" destOrd="0" parTransId="{515DAF0A-750F-4722-BD2A-DFAE6E58D467}" sibTransId="{2943BC71-C11F-4173-B546-B362EACCC37B}"/>
    <dgm:cxn modelId="{73ED4760-EC18-4C2A-875D-9B58B137BB5C}" type="presOf" srcId="{34E71749-C75A-42C9-AAAF-03DF16A701E4}" destId="{4193B747-2C45-4DC1-9944-11ED7DD4F0E7}" srcOrd="0" destOrd="0" presId="urn:microsoft.com/office/officeart/2005/8/layout/process1"/>
    <dgm:cxn modelId="{5A8AC44A-0421-4017-A94B-670A26BACE2C}" srcId="{9FE15EDA-0BCD-473A-8AE2-C64E844E49AD}" destId="{6B690662-0DD4-4447-97F7-A641E8DDD640}" srcOrd="0" destOrd="0" parTransId="{9A3B414B-1B8D-4650-B88F-588583799659}" sibTransId="{B9965A38-B681-4AB0-876C-9098FF0F45D3}"/>
    <dgm:cxn modelId="{FF0B1C69-A10F-411A-8F62-4D6EA450C0F8}" type="presOf" srcId="{34E71749-C75A-42C9-AAAF-03DF16A701E4}" destId="{714AE448-9950-4C6C-9FA6-AD9FBF9BE811}" srcOrd="1" destOrd="0" presId="urn:microsoft.com/office/officeart/2005/8/layout/process1"/>
    <dgm:cxn modelId="{0B6CBE99-1016-4214-98CE-C2D946C21ED9}" type="presOf" srcId="{4A115D75-ADDD-4E08-80F6-C90A8503ADDE}" destId="{524A7689-B13D-45B3-8DAA-2011C15CFBAE}" srcOrd="0" destOrd="0" presId="urn:microsoft.com/office/officeart/2005/8/layout/process1"/>
    <dgm:cxn modelId="{E66EC493-719D-4DAD-827A-B964065640E5}" type="presOf" srcId="{B9965A38-B681-4AB0-876C-9098FF0F45D3}" destId="{FD8403E0-8A6F-4F63-ABFA-C7EE6C183752}" srcOrd="1" destOrd="0" presId="urn:microsoft.com/office/officeart/2005/8/layout/process1"/>
    <dgm:cxn modelId="{DF2820B5-07EC-48D5-B6AC-B4BB63A08AAD}" srcId="{9FE15EDA-0BCD-473A-8AE2-C64E844E49AD}" destId="{BCE6027F-3E05-4603-8888-2535B8679F0F}" srcOrd="1" destOrd="0" parTransId="{DDD4A666-9B58-4F12-97D7-D2FF2AC982A6}" sibTransId="{34E71749-C75A-42C9-AAAF-03DF16A701E4}"/>
    <dgm:cxn modelId="{59B80480-262A-456A-8B8C-54F14A8FCF4A}" type="presParOf" srcId="{6B119F31-3652-44AD-AB22-5E540C27D00F}" destId="{7477C2CE-EBD4-4B7C-933C-964DCE9B2D21}" srcOrd="0" destOrd="0" presId="urn:microsoft.com/office/officeart/2005/8/layout/process1"/>
    <dgm:cxn modelId="{457F2195-869D-40F3-A636-C365140D490B}" type="presParOf" srcId="{6B119F31-3652-44AD-AB22-5E540C27D00F}" destId="{0A8E9846-EDEE-4CB4-A2E6-DFD0907F9DCF}" srcOrd="1" destOrd="0" presId="urn:microsoft.com/office/officeart/2005/8/layout/process1"/>
    <dgm:cxn modelId="{5C4074B0-A84E-4AF4-BB1B-A6FCCCE0D468}" type="presParOf" srcId="{0A8E9846-EDEE-4CB4-A2E6-DFD0907F9DCF}" destId="{FD8403E0-8A6F-4F63-ABFA-C7EE6C183752}" srcOrd="0" destOrd="0" presId="urn:microsoft.com/office/officeart/2005/8/layout/process1"/>
    <dgm:cxn modelId="{5B8E8609-22AA-48E5-BF18-55D1CD1F1CEB}" type="presParOf" srcId="{6B119F31-3652-44AD-AB22-5E540C27D00F}" destId="{2E56AAD2-2C7F-4077-A488-94BA2F339277}" srcOrd="2" destOrd="0" presId="urn:microsoft.com/office/officeart/2005/8/layout/process1"/>
    <dgm:cxn modelId="{9BCE091E-1CD9-4969-8B87-451BE074079E}" type="presParOf" srcId="{6B119F31-3652-44AD-AB22-5E540C27D00F}" destId="{4193B747-2C45-4DC1-9944-11ED7DD4F0E7}" srcOrd="3" destOrd="0" presId="urn:microsoft.com/office/officeart/2005/8/layout/process1"/>
    <dgm:cxn modelId="{D93C90E0-2A57-4FE5-B79F-188651C57F57}" type="presParOf" srcId="{4193B747-2C45-4DC1-9944-11ED7DD4F0E7}" destId="{714AE448-9950-4C6C-9FA6-AD9FBF9BE811}" srcOrd="0" destOrd="0" presId="urn:microsoft.com/office/officeart/2005/8/layout/process1"/>
    <dgm:cxn modelId="{0DDE3A2D-D03B-4501-803F-CA7B8FBE0A11}" type="presParOf" srcId="{6B119F31-3652-44AD-AB22-5E540C27D00F}" destId="{2290EE49-FB56-45E3-8C8D-D8CA513C8F40}" srcOrd="4" destOrd="0" presId="urn:microsoft.com/office/officeart/2005/8/layout/process1"/>
    <dgm:cxn modelId="{BA83B346-39AE-464A-87E8-47AB73328B07}" type="presParOf" srcId="{6B119F31-3652-44AD-AB22-5E540C27D00F}" destId="{60BBF4C7-9044-48C9-BF15-1340A36C7097}" srcOrd="5" destOrd="0" presId="urn:microsoft.com/office/officeart/2005/8/layout/process1"/>
    <dgm:cxn modelId="{AE137D16-8A86-4AD9-A709-1AC29F1DFB1E}" type="presParOf" srcId="{60BBF4C7-9044-48C9-BF15-1340A36C7097}" destId="{0987C932-3E0A-4C99-B7DF-A9768D7C696C}" srcOrd="0" destOrd="0" presId="urn:microsoft.com/office/officeart/2005/8/layout/process1"/>
    <dgm:cxn modelId="{C784B1D5-051A-47FC-9508-C62BEF9E9241}" type="presParOf" srcId="{6B119F31-3652-44AD-AB22-5E540C27D00F}" destId="{1FD2354E-7CAF-4518-B44B-AF46E7B1F4D1}" srcOrd="6" destOrd="0" presId="urn:microsoft.com/office/officeart/2005/8/layout/process1"/>
    <dgm:cxn modelId="{65B35D99-70C6-4788-8FE4-F3E970DEE099}" type="presParOf" srcId="{6B119F31-3652-44AD-AB22-5E540C27D00F}" destId="{B1189E09-874E-4985-8716-A704766DA972}" srcOrd="7" destOrd="0" presId="urn:microsoft.com/office/officeart/2005/8/layout/process1"/>
    <dgm:cxn modelId="{7D170D5D-B1D1-4672-B8F6-F82CBBDFD74A}" type="presParOf" srcId="{B1189E09-874E-4985-8716-A704766DA972}" destId="{FA4ED957-368C-47C9-BAAE-24BB883D424E}" srcOrd="0" destOrd="0" presId="urn:microsoft.com/office/officeart/2005/8/layout/process1"/>
    <dgm:cxn modelId="{5523A092-FBB4-493B-8F90-DD42FF38F0C6}" type="presParOf" srcId="{6B119F31-3652-44AD-AB22-5E540C27D00F}" destId="{524A7689-B13D-45B3-8DAA-2011C15CFBAE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77C2CE-EBD4-4B7C-933C-964DCE9B2D21}">
      <dsp:nvSpPr>
        <dsp:cNvPr id="0" name=""/>
        <dsp:cNvSpPr/>
      </dsp:nvSpPr>
      <dsp:spPr>
        <a:xfrm>
          <a:off x="10264" y="0"/>
          <a:ext cx="1590162" cy="4927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800" kern="1200" dirty="0" smtClean="0"/>
            <a:t>8:00</a:t>
          </a:r>
          <a:r>
            <a:rPr lang="zh-TW" altLang="en-US" sz="4800" kern="1200" dirty="0" smtClean="0"/>
            <a:t>出發</a:t>
          </a:r>
          <a:endParaRPr lang="zh-TW" altLang="en-US" sz="4800" kern="1200" dirty="0"/>
        </a:p>
      </dsp:txBody>
      <dsp:txXfrm>
        <a:off x="56838" y="46574"/>
        <a:ext cx="1497014" cy="4834724"/>
      </dsp:txXfrm>
    </dsp:sp>
    <dsp:sp modelId="{0A8E9846-EDEE-4CB4-A2E6-DFD0907F9DCF}">
      <dsp:nvSpPr>
        <dsp:cNvPr id="0" name=""/>
        <dsp:cNvSpPr/>
      </dsp:nvSpPr>
      <dsp:spPr>
        <a:xfrm>
          <a:off x="1775772" y="2266755"/>
          <a:ext cx="371732" cy="3943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1775772" y="2345627"/>
        <a:ext cx="260212" cy="236616"/>
      </dsp:txXfrm>
    </dsp:sp>
    <dsp:sp modelId="{2E56AAD2-2C7F-4077-A488-94BA2F339277}">
      <dsp:nvSpPr>
        <dsp:cNvPr id="0" name=""/>
        <dsp:cNvSpPr/>
      </dsp:nvSpPr>
      <dsp:spPr>
        <a:xfrm>
          <a:off x="2301808" y="0"/>
          <a:ext cx="1590162" cy="4927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5760" tIns="365760" rIns="365760" bIns="365760" numCol="1" spcCol="1270" anchor="ctr" anchorCtr="0">
          <a:noAutofit/>
        </a:bodyPr>
        <a:lstStyle/>
        <a:p>
          <a:pPr lvl="0" algn="ctr" defTabSz="4267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9600" kern="1200" dirty="0" smtClean="0"/>
            <a:t>拍照</a:t>
          </a:r>
          <a:endParaRPr lang="zh-TW" altLang="en-US" sz="9600" kern="1200" dirty="0"/>
        </a:p>
      </dsp:txBody>
      <dsp:txXfrm>
        <a:off x="2348382" y="46574"/>
        <a:ext cx="1497014" cy="4834724"/>
      </dsp:txXfrm>
    </dsp:sp>
    <dsp:sp modelId="{4193B747-2C45-4DC1-9944-11ED7DD4F0E7}">
      <dsp:nvSpPr>
        <dsp:cNvPr id="0" name=""/>
        <dsp:cNvSpPr/>
      </dsp:nvSpPr>
      <dsp:spPr>
        <a:xfrm>
          <a:off x="4050987" y="2266755"/>
          <a:ext cx="337114" cy="3943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4050987" y="2345627"/>
        <a:ext cx="235980" cy="236616"/>
      </dsp:txXfrm>
    </dsp:sp>
    <dsp:sp modelId="{2290EE49-FB56-45E3-8C8D-D8CA513C8F40}">
      <dsp:nvSpPr>
        <dsp:cNvPr id="0" name=""/>
        <dsp:cNvSpPr/>
      </dsp:nvSpPr>
      <dsp:spPr>
        <a:xfrm>
          <a:off x="4528036" y="0"/>
          <a:ext cx="1590162" cy="4927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5760" tIns="365760" rIns="365760" bIns="365760" numCol="1" spcCol="1270" anchor="ctr" anchorCtr="0">
          <a:noAutofit/>
        </a:bodyPr>
        <a:lstStyle/>
        <a:p>
          <a:pPr lvl="0" algn="ctr" defTabSz="4267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9600" kern="1200" dirty="0" smtClean="0"/>
            <a:t>尋寶船</a:t>
          </a:r>
          <a:endParaRPr lang="zh-TW" altLang="en-US" sz="9600" kern="1200" dirty="0"/>
        </a:p>
      </dsp:txBody>
      <dsp:txXfrm>
        <a:off x="4574610" y="46574"/>
        <a:ext cx="1497014" cy="4834724"/>
      </dsp:txXfrm>
    </dsp:sp>
    <dsp:sp modelId="{60BBF4C7-9044-48C9-BF15-1340A36C7097}">
      <dsp:nvSpPr>
        <dsp:cNvPr id="0" name=""/>
        <dsp:cNvSpPr/>
      </dsp:nvSpPr>
      <dsp:spPr>
        <a:xfrm>
          <a:off x="6260885" y="2266755"/>
          <a:ext cx="302496" cy="3943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6260885" y="2345627"/>
        <a:ext cx="211747" cy="236616"/>
      </dsp:txXfrm>
    </dsp:sp>
    <dsp:sp modelId="{1FD2354E-7CAF-4518-B44B-AF46E7B1F4D1}">
      <dsp:nvSpPr>
        <dsp:cNvPr id="0" name=""/>
        <dsp:cNvSpPr/>
      </dsp:nvSpPr>
      <dsp:spPr>
        <a:xfrm>
          <a:off x="6688946" y="0"/>
          <a:ext cx="1590162" cy="4927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800" kern="1200" dirty="0" smtClean="0"/>
            <a:t>叢林吼吼樹</a:t>
          </a:r>
          <a:endParaRPr lang="zh-TW" altLang="en-US" sz="5800" kern="1200" dirty="0"/>
        </a:p>
      </dsp:txBody>
      <dsp:txXfrm>
        <a:off x="6735520" y="46574"/>
        <a:ext cx="1497014" cy="4834724"/>
      </dsp:txXfrm>
    </dsp:sp>
    <dsp:sp modelId="{B1189E09-874E-4985-8716-A704766DA972}">
      <dsp:nvSpPr>
        <dsp:cNvPr id="0" name=""/>
        <dsp:cNvSpPr/>
      </dsp:nvSpPr>
      <dsp:spPr>
        <a:xfrm>
          <a:off x="8438124" y="2266755"/>
          <a:ext cx="337114" cy="3943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82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8438124" y="2345627"/>
        <a:ext cx="235980" cy="236616"/>
      </dsp:txXfrm>
    </dsp:sp>
    <dsp:sp modelId="{524A7689-B13D-45B3-8DAA-2011C15CFBAE}">
      <dsp:nvSpPr>
        <dsp:cNvPr id="0" name=""/>
        <dsp:cNvSpPr/>
      </dsp:nvSpPr>
      <dsp:spPr>
        <a:xfrm>
          <a:off x="8915173" y="0"/>
          <a:ext cx="1590162" cy="49278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20980" tIns="220980" rIns="220980" bIns="220980" numCol="1" spcCol="1270" anchor="ctr" anchorCtr="0">
          <a:noAutofit/>
        </a:bodyPr>
        <a:lstStyle/>
        <a:p>
          <a:pPr lvl="0" algn="ctr" defTabSz="2578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5800" kern="1200" dirty="0" smtClean="0"/>
            <a:t>旋轉咖啡杯</a:t>
          </a:r>
          <a:endParaRPr lang="zh-TW" altLang="en-US" sz="5800" kern="1200" dirty="0"/>
        </a:p>
      </dsp:txBody>
      <dsp:txXfrm>
        <a:off x="8961747" y="46574"/>
        <a:ext cx="1497014" cy="4834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099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568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3235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739425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72817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9177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2029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69478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6053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499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4761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0577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012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461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8861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3489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7045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429B4F-6E9D-4D92-9D7D-11AC280746A3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C50D53-2B33-4242-B828-D23D5787FFF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68104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TW" altLang="en-US" sz="8800" dirty="0" smtClean="0">
                <a:latin typeface="文鼎標楷注音" panose="020B0602010101010101" pitchFamily="34" charset="-120"/>
                <a:ea typeface="文鼎標楷注音" panose="020B0602010101010101" pitchFamily="34" charset="-120"/>
              </a:rPr>
              <a:t>兒童新樂園一日遊</a:t>
            </a:r>
            <a:endParaRPr lang="zh-TW" altLang="en-US" sz="8800" dirty="0">
              <a:latin typeface="文鼎標楷注音" panose="020B0602010101010101" pitchFamily="34" charset="-120"/>
              <a:ea typeface="文鼎標楷注音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65298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33697" y="198732"/>
            <a:ext cx="10515600" cy="1325563"/>
          </a:xfrm>
        </p:spPr>
        <p:txBody>
          <a:bodyPr>
            <a:noAutofit/>
          </a:bodyPr>
          <a:lstStyle/>
          <a:p>
            <a:pPr algn="l"/>
            <a:r>
              <a:rPr lang="zh-TW" altLang="en-US" sz="8800" dirty="0">
                <a:latin typeface="文鼎標楷注音" panose="020B0602010101010101" pitchFamily="34" charset="-120"/>
                <a:ea typeface="文鼎標楷注音" panose="020B0602010101010101" pitchFamily="34" charset="-120"/>
              </a:rPr>
              <a:t>行程規劃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1407901"/>
              </p:ext>
            </p:extLst>
          </p:nvPr>
        </p:nvGraphicFramePr>
        <p:xfrm>
          <a:off x="864325" y="1707175"/>
          <a:ext cx="10515600" cy="49278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754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27487347"/>
              </p:ext>
            </p:extLst>
          </p:nvPr>
        </p:nvGraphicFramePr>
        <p:xfrm>
          <a:off x="300444" y="2194559"/>
          <a:ext cx="11625944" cy="458238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705435">
                  <a:extLst>
                    <a:ext uri="{9D8B030D-6E8A-4147-A177-3AD203B41FA5}">
                      <a16:colId xmlns:a16="http://schemas.microsoft.com/office/drawing/2014/main" val="1937781778"/>
                    </a:ext>
                  </a:extLst>
                </a:gridCol>
                <a:gridCol w="2201616">
                  <a:extLst>
                    <a:ext uri="{9D8B030D-6E8A-4147-A177-3AD203B41FA5}">
                      <a16:colId xmlns:a16="http://schemas.microsoft.com/office/drawing/2014/main" val="3673223948"/>
                    </a:ext>
                  </a:extLst>
                </a:gridCol>
                <a:gridCol w="4403229">
                  <a:extLst>
                    <a:ext uri="{9D8B030D-6E8A-4147-A177-3AD203B41FA5}">
                      <a16:colId xmlns:a16="http://schemas.microsoft.com/office/drawing/2014/main" val="1672387189"/>
                    </a:ext>
                  </a:extLst>
                </a:gridCol>
                <a:gridCol w="2315664">
                  <a:extLst>
                    <a:ext uri="{9D8B030D-6E8A-4147-A177-3AD203B41FA5}">
                      <a16:colId xmlns:a16="http://schemas.microsoft.com/office/drawing/2014/main" val="2631848900"/>
                    </a:ext>
                  </a:extLst>
                </a:gridCol>
              </a:tblGrid>
              <a:tr h="573392">
                <a:tc rowSpan="2">
                  <a:txBody>
                    <a:bodyPr/>
                    <a:lstStyle/>
                    <a:p>
                      <a:pPr algn="l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8000" kern="1200" cap="all" baseline="0" dirty="0">
                          <a:latin typeface="文鼎中楷" panose="020B0609010101010101" pitchFamily="49" charset="-120"/>
                          <a:ea typeface="文鼎中楷" panose="020B0609010101010101" pitchFamily="49" charset="-120"/>
                        </a:rPr>
                        <a:t>票種</a:t>
                      </a:r>
                      <a:endParaRPr lang="zh-TW" altLang="en-US" sz="8000" kern="1200" cap="all" baseline="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latin typeface="文鼎中楷" panose="020B0609010101010101" pitchFamily="49" charset="-120"/>
                        <a:ea typeface="文鼎中楷" panose="020B0609010101010101" pitchFamily="49" charset="-120"/>
                        <a:cs typeface="+mj-cs"/>
                      </a:endParaRPr>
                    </a:p>
                  </a:txBody>
                  <a:tcPr marL="17744" marR="17744" marT="17744" marB="17744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2000" dirty="0">
                          <a:effectLst/>
                        </a:rPr>
                        <a:t>門票</a:t>
                      </a:r>
                      <a:r>
                        <a:rPr lang="en-US" altLang="zh-TW" sz="2000" dirty="0">
                          <a:effectLst/>
                        </a:rPr>
                        <a:t>【</a:t>
                      </a:r>
                      <a:r>
                        <a:rPr lang="zh-TW" altLang="en-US" sz="2000" dirty="0">
                          <a:effectLst/>
                        </a:rPr>
                        <a:t>適用紙本五倍券及數位五倍券</a:t>
                      </a:r>
                      <a:r>
                        <a:rPr lang="en-US" altLang="zh-TW" sz="2000" dirty="0">
                          <a:effectLst/>
                        </a:rPr>
                        <a:t>】</a:t>
                      </a:r>
                      <a:endParaRPr lang="zh-TW" altLang="en-US" sz="2000" b="0" dirty="0">
                        <a:solidFill>
                          <a:schemeClr val="bg1">
                            <a:lumMod val="95000"/>
                            <a:lumOff val="5000"/>
                          </a:schemeClr>
                        </a:solidFill>
                        <a:effectLst/>
                      </a:endParaRPr>
                    </a:p>
                  </a:txBody>
                  <a:tcPr marL="17744" marR="17744" marT="17744" marB="17744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3213424"/>
                  </a:ext>
                </a:extLst>
              </a:tr>
              <a:tr h="289268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8000" kern="1200" cap="all" baseline="0" dirty="0">
                          <a:solidFill>
                            <a:schemeClr val="tx1"/>
                          </a:solidFill>
                          <a:latin typeface="文鼎中楷" panose="020B0609010101010101" pitchFamily="49" charset="-120"/>
                          <a:ea typeface="文鼎中楷" panose="020B0609010101010101" pitchFamily="49" charset="-120"/>
                          <a:cs typeface="+mn-cs"/>
                        </a:rPr>
                        <a:t>全票</a:t>
                      </a:r>
                    </a:p>
                  </a:txBody>
                  <a:tcPr marL="17744" marR="17744" marT="17744" marB="17744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8000" kern="1200" cap="all" baseline="0" dirty="0">
                          <a:solidFill>
                            <a:schemeClr val="tx1"/>
                          </a:solidFill>
                          <a:latin typeface="文鼎中楷" panose="020B0609010101010101" pitchFamily="49" charset="-120"/>
                          <a:ea typeface="文鼎中楷" panose="020B0609010101010101" pitchFamily="49" charset="-120"/>
                          <a:cs typeface="+mn-cs"/>
                        </a:rPr>
                        <a:t>優待票</a:t>
                      </a:r>
                      <a:br>
                        <a:rPr lang="zh-TW" altLang="en-US" sz="8000" kern="1200" cap="all" baseline="0" dirty="0">
                          <a:solidFill>
                            <a:schemeClr val="tx1"/>
                          </a:solidFill>
                          <a:latin typeface="文鼎中楷" panose="020B0609010101010101" pitchFamily="49" charset="-120"/>
                          <a:ea typeface="文鼎中楷" panose="020B0609010101010101" pitchFamily="49" charset="-120"/>
                          <a:cs typeface="+mn-cs"/>
                        </a:rPr>
                      </a:br>
                      <a:r>
                        <a:rPr lang="en-US" altLang="zh-TW" sz="8000" kern="1200" cap="all" baseline="0" dirty="0">
                          <a:solidFill>
                            <a:schemeClr val="tx1"/>
                          </a:solidFill>
                          <a:latin typeface="文鼎中楷" panose="020B0609010101010101" pitchFamily="49" charset="-120"/>
                          <a:ea typeface="文鼎中楷" panose="020B0609010101010101" pitchFamily="49" charset="-120"/>
                          <a:cs typeface="+mn-cs"/>
                        </a:rPr>
                        <a:t>(5</a:t>
                      </a:r>
                      <a:r>
                        <a:rPr lang="zh-TW" altLang="en-US" sz="8000" kern="1200" cap="all" baseline="0" dirty="0">
                          <a:solidFill>
                            <a:schemeClr val="tx1"/>
                          </a:solidFill>
                          <a:latin typeface="文鼎中楷" panose="020B0609010101010101" pitchFamily="49" charset="-120"/>
                          <a:ea typeface="文鼎中楷" panose="020B0609010101010101" pitchFamily="49" charset="-120"/>
                          <a:cs typeface="+mn-cs"/>
                        </a:rPr>
                        <a:t>折</a:t>
                      </a:r>
                      <a:r>
                        <a:rPr lang="en-US" altLang="zh-TW" sz="8000" kern="1200" cap="all" baseline="0" dirty="0">
                          <a:solidFill>
                            <a:schemeClr val="tx1"/>
                          </a:solidFill>
                          <a:latin typeface="文鼎中楷" panose="020B0609010101010101" pitchFamily="49" charset="-120"/>
                          <a:ea typeface="文鼎中楷" panose="020B0609010101010101" pitchFamily="49" charset="-120"/>
                          <a:cs typeface="+mn-cs"/>
                        </a:rPr>
                        <a:t>)</a:t>
                      </a:r>
                    </a:p>
                  </a:txBody>
                  <a:tcPr marL="17744" marR="17744" marT="17744" marB="17744" anchor="ctr"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90000"/>
                        </a:lnSpc>
                        <a:spcBef>
                          <a:spcPct val="0"/>
                        </a:spcBef>
                        <a:buNone/>
                      </a:pPr>
                      <a:r>
                        <a:rPr lang="zh-TW" altLang="en-US" sz="7200" kern="1200" cap="all" baseline="0" dirty="0">
                          <a:solidFill>
                            <a:schemeClr val="tx1"/>
                          </a:solidFill>
                          <a:latin typeface="文鼎中楷" panose="020B0609010101010101" pitchFamily="49" charset="-120"/>
                          <a:ea typeface="文鼎中楷" panose="020B0609010101010101" pitchFamily="49" charset="-120"/>
                          <a:cs typeface="+mn-cs"/>
                        </a:rPr>
                        <a:t>團體票</a:t>
                      </a:r>
                      <a:r>
                        <a:rPr lang="zh-TW" altLang="en-US" sz="5400" kern="1200" cap="all" baseline="0" dirty="0">
                          <a:solidFill>
                            <a:schemeClr val="tx1"/>
                          </a:solidFill>
                          <a:latin typeface="文鼎中楷" panose="020B0609010101010101" pitchFamily="49" charset="-120"/>
                          <a:ea typeface="文鼎中楷" panose="020B0609010101010101" pitchFamily="49" charset="-120"/>
                          <a:cs typeface="+mn-cs"/>
                        </a:rPr>
                        <a:t/>
                      </a:r>
                      <a:br>
                        <a:rPr lang="zh-TW" altLang="en-US" sz="5400" kern="1200" cap="all" baseline="0" dirty="0">
                          <a:solidFill>
                            <a:schemeClr val="tx1"/>
                          </a:solidFill>
                          <a:latin typeface="文鼎中楷" panose="020B0609010101010101" pitchFamily="49" charset="-120"/>
                          <a:ea typeface="文鼎中楷" panose="020B0609010101010101" pitchFamily="49" charset="-120"/>
                          <a:cs typeface="+mn-cs"/>
                        </a:rPr>
                      </a:br>
                      <a:r>
                        <a:rPr lang="en-US" altLang="zh-TW" sz="7200" kern="1200" cap="all" baseline="0" dirty="0" smtClean="0">
                          <a:solidFill>
                            <a:schemeClr val="tx1"/>
                          </a:solidFill>
                          <a:latin typeface="文鼎中楷" panose="020B0609010101010101" pitchFamily="49" charset="-120"/>
                          <a:ea typeface="文鼎中楷" panose="020B0609010101010101" pitchFamily="49" charset="-120"/>
                          <a:cs typeface="+mn-cs"/>
                        </a:rPr>
                        <a:t>7</a:t>
                      </a:r>
                      <a:r>
                        <a:rPr lang="zh-TW" altLang="en-US" sz="7200" kern="1200" cap="all" baseline="0" dirty="0" smtClean="0">
                          <a:solidFill>
                            <a:schemeClr val="tx1"/>
                          </a:solidFill>
                          <a:latin typeface="文鼎中楷" panose="020B0609010101010101" pitchFamily="49" charset="-120"/>
                          <a:ea typeface="文鼎中楷" panose="020B0609010101010101" pitchFamily="49" charset="-120"/>
                          <a:cs typeface="+mn-cs"/>
                        </a:rPr>
                        <a:t>折</a:t>
                      </a:r>
                      <a:endParaRPr lang="en-US" altLang="zh-TW" sz="7200" kern="1200" cap="all" baseline="0" dirty="0">
                        <a:solidFill>
                          <a:schemeClr val="tx1"/>
                        </a:solidFill>
                        <a:latin typeface="文鼎中楷" panose="020B0609010101010101" pitchFamily="49" charset="-120"/>
                        <a:ea typeface="文鼎中楷" panose="020B0609010101010101" pitchFamily="49" charset="-120"/>
                        <a:cs typeface="+mn-cs"/>
                      </a:endParaRPr>
                    </a:p>
                  </a:txBody>
                  <a:tcPr marL="17744" marR="17744" marT="17744" marB="17744" anchor="ctr"/>
                </a:tc>
                <a:extLst>
                  <a:ext uri="{0D108BD9-81ED-4DB2-BD59-A6C34878D82A}">
                    <a16:rowId xmlns:a16="http://schemas.microsoft.com/office/drawing/2014/main" val="3608097735"/>
                  </a:ext>
                </a:extLst>
              </a:tr>
              <a:tr h="975292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sz="3200" dirty="0">
                          <a:effectLst/>
                        </a:rPr>
                        <a:t>票價</a:t>
                      </a:r>
                      <a:br>
                        <a:rPr lang="zh-TW" altLang="en-US" sz="3200" dirty="0">
                          <a:effectLst/>
                        </a:rPr>
                      </a:br>
                      <a:r>
                        <a:rPr lang="en-US" altLang="zh-TW" sz="3200" dirty="0">
                          <a:effectLst/>
                        </a:rPr>
                        <a:t>(</a:t>
                      </a:r>
                      <a:r>
                        <a:rPr lang="zh-TW" altLang="en-US" sz="3200" dirty="0">
                          <a:effectLst/>
                        </a:rPr>
                        <a:t>元，含稅</a:t>
                      </a:r>
                      <a:r>
                        <a:rPr lang="en-US" altLang="zh-TW" sz="3200" dirty="0">
                          <a:effectLst/>
                        </a:rPr>
                        <a:t>)</a:t>
                      </a:r>
                      <a:endParaRPr lang="en-US" altLang="zh-TW" sz="3200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17744" marR="17744" marT="17744" marB="1774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</a:p>
                  </a:txBody>
                  <a:tcPr marL="17744" marR="17744" marT="17744" marB="1774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17744" marR="17744" marT="17744" marB="17744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1" hangingPunct="1"/>
                      <a:r>
                        <a:rPr lang="en-US" altLang="zh-TW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r>
                        <a:rPr lang="zh-TW" altLang="en-US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人</a:t>
                      </a:r>
                      <a:br>
                        <a:rPr lang="zh-TW" altLang="en-US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TW" altLang="en-US" sz="32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以上</a:t>
                      </a:r>
                    </a:p>
                  </a:txBody>
                  <a:tcPr marL="17744" marR="17744" marT="17744" marB="17744" anchor="ctr"/>
                </a:tc>
                <a:extLst>
                  <a:ext uri="{0D108BD9-81ED-4DB2-BD59-A6C34878D82A}">
                    <a16:rowId xmlns:a16="http://schemas.microsoft.com/office/drawing/2014/main" val="42223433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8967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181993"/>
          </a:xfrm>
        </p:spPr>
        <p:txBody>
          <a:bodyPr>
            <a:normAutofit fontScale="90000"/>
          </a:bodyPr>
          <a:lstStyle/>
          <a:p>
            <a:r>
              <a:rPr lang="zh-TW" altLang="en-US" b="1" dirty="0"/>
              <a:t>兒童新樂園微電影</a:t>
            </a:r>
            <a:br>
              <a:rPr lang="zh-TW" altLang="en-US" b="1" dirty="0"/>
            </a:br>
            <a:endParaRPr lang="zh-TW" altLang="en-US" dirty="0"/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6571" y="1463040"/>
            <a:ext cx="11639006" cy="5198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5969868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68</TotalTime>
  <Words>67</Words>
  <Application>Microsoft Office PowerPoint</Application>
  <PresentationFormat>寬螢幕</PresentationFormat>
  <Paragraphs>17</Paragraphs>
  <Slides>4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文鼎中楷</vt:lpstr>
      <vt:lpstr>文鼎標楷注音</vt:lpstr>
      <vt:lpstr>新細明體</vt:lpstr>
      <vt:lpstr>Arial</vt:lpstr>
      <vt:lpstr>Century Gothic</vt:lpstr>
      <vt:lpstr>飛機雲</vt:lpstr>
      <vt:lpstr>兒童新樂園一日遊</vt:lpstr>
      <vt:lpstr>行程規劃</vt:lpstr>
      <vt:lpstr>PowerPoint 簡報</vt:lpstr>
      <vt:lpstr>兒童新樂園微電影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10</cp:revision>
  <dcterms:created xsi:type="dcterms:W3CDTF">2021-12-23T05:54:52Z</dcterms:created>
  <dcterms:modified xsi:type="dcterms:W3CDTF">2022-01-06T06:00:36Z</dcterms:modified>
</cp:coreProperties>
</file>