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C2C7C6-660E-40F9-B2CE-3D09EBCC7754}" type="doc">
      <dgm:prSet loTypeId="urn:microsoft.com/office/officeart/2008/layout/PictureStrips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1024DB8-D8A9-4A1D-AC34-FBE5E8C0868D}" type="pres">
      <dgm:prSet presAssocID="{2FC2C7C6-660E-40F9-B2CE-3D09EBCC775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61642D6-CBC4-4232-A526-DD309FDE4AD8}" type="presOf" srcId="{2FC2C7C6-660E-40F9-B2CE-3D09EBCC7754}" destId="{31024DB8-D8A9-4A1D-AC34-FBE5E8C0868D}" srcOrd="0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23A1D3F-5B3C-495C-93E3-82277BE02D6A}" type="datetimeFigureOut">
              <a:rPr lang="zh-TW" altLang="en-US" smtClean="0"/>
              <a:t>2022/1/6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11B2B39-00D5-4DAF-B674-DF9FBC837B35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131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A1D3F-5B3C-495C-93E3-82277BE02D6A}" type="datetimeFigureOut">
              <a:rPr lang="zh-TW" altLang="en-US" smtClean="0"/>
              <a:t>2022/1/6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B2B39-00D5-4DAF-B674-DF9FBC837B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8825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A1D3F-5B3C-495C-93E3-82277BE02D6A}" type="datetimeFigureOut">
              <a:rPr lang="zh-TW" altLang="en-US" smtClean="0"/>
              <a:t>2022/1/6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B2B39-00D5-4DAF-B674-DF9FBC837B35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100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A1D3F-5B3C-495C-93E3-82277BE02D6A}" type="datetimeFigureOut">
              <a:rPr lang="zh-TW" altLang="en-US" smtClean="0"/>
              <a:t>2022/1/6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B2B39-00D5-4DAF-B674-DF9FBC837B3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254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A1D3F-5B3C-495C-93E3-82277BE02D6A}" type="datetimeFigureOut">
              <a:rPr lang="zh-TW" altLang="en-US" smtClean="0"/>
              <a:t>2022/1/6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B2B39-00D5-4DAF-B674-DF9FBC837B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8971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A1D3F-5B3C-495C-93E3-82277BE02D6A}" type="datetimeFigureOut">
              <a:rPr lang="zh-TW" altLang="en-US" smtClean="0"/>
              <a:t>2022/1/6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B2B39-00D5-4DAF-B674-DF9FBC837B3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753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A1D3F-5B3C-495C-93E3-82277BE02D6A}" type="datetimeFigureOut">
              <a:rPr lang="zh-TW" altLang="en-US" smtClean="0"/>
              <a:t>2022/1/6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B2B39-00D5-4DAF-B674-DF9FBC837B35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0924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A1D3F-5B3C-495C-93E3-82277BE02D6A}" type="datetimeFigureOut">
              <a:rPr lang="zh-TW" altLang="en-US" smtClean="0"/>
              <a:t>2022/1/6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B2B39-00D5-4DAF-B674-DF9FBC837B35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833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A1D3F-5B3C-495C-93E3-82277BE02D6A}" type="datetimeFigureOut">
              <a:rPr lang="zh-TW" altLang="en-US" smtClean="0"/>
              <a:t>2022/1/6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B2B39-00D5-4DAF-B674-DF9FBC837B35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321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A1D3F-5B3C-495C-93E3-82277BE02D6A}" type="datetimeFigureOut">
              <a:rPr lang="zh-TW" altLang="en-US" smtClean="0"/>
              <a:t>2022/1/6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B2B39-00D5-4DAF-B674-DF9FBC837B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4473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A1D3F-5B3C-495C-93E3-82277BE02D6A}" type="datetimeFigureOut">
              <a:rPr lang="zh-TW" altLang="en-US" smtClean="0"/>
              <a:t>2022/1/6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B2B39-00D5-4DAF-B674-DF9FBC837B35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163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A1D3F-5B3C-495C-93E3-82277BE02D6A}" type="datetimeFigureOut">
              <a:rPr lang="zh-TW" altLang="en-US" smtClean="0"/>
              <a:t>2022/1/6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B2B39-00D5-4DAF-B674-DF9FBC837B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7563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A1D3F-5B3C-495C-93E3-82277BE02D6A}" type="datetimeFigureOut">
              <a:rPr lang="zh-TW" altLang="en-US" smtClean="0"/>
              <a:t>2022/1/6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B2B39-00D5-4DAF-B674-DF9FBC837B35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674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A1D3F-5B3C-495C-93E3-82277BE02D6A}" type="datetimeFigureOut">
              <a:rPr lang="zh-TW" altLang="en-US" smtClean="0"/>
              <a:t>2022/1/6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B2B39-00D5-4DAF-B674-DF9FBC837B35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61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A1D3F-5B3C-495C-93E3-82277BE02D6A}" type="datetimeFigureOut">
              <a:rPr lang="zh-TW" altLang="en-US" smtClean="0"/>
              <a:t>2022/1/6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B2B39-00D5-4DAF-B674-DF9FBC837B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9180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A1D3F-5B3C-495C-93E3-82277BE02D6A}" type="datetimeFigureOut">
              <a:rPr lang="zh-TW" altLang="en-US" smtClean="0"/>
              <a:t>2022/1/6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B2B39-00D5-4DAF-B674-DF9FBC837B35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616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A1D3F-5B3C-495C-93E3-82277BE02D6A}" type="datetimeFigureOut">
              <a:rPr lang="zh-TW" altLang="en-US" smtClean="0"/>
              <a:t>2022/1/6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B2B39-00D5-4DAF-B674-DF9FBC837B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900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3A1D3F-5B3C-495C-93E3-82277BE02D6A}" type="datetimeFigureOut">
              <a:rPr lang="zh-TW" altLang="en-US" smtClean="0"/>
              <a:t>2022/1/6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1B2B39-00D5-4DAF-B674-DF9FBC837B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1051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KTDxrilKr3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66CCFF"/>
                </a:solidFill>
              </a:rPr>
              <a:t>兒童新樂園一日遊</a:t>
            </a:r>
            <a:endParaRPr lang="zh-TW" altLang="en-US" dirty="0">
              <a:solidFill>
                <a:srgbClr val="66CCFF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7335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6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行程規劃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766497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心形 2"/>
          <p:cNvSpPr/>
          <p:nvPr/>
        </p:nvSpPr>
        <p:spPr>
          <a:xfrm>
            <a:off x="222069" y="1825625"/>
            <a:ext cx="2076993" cy="1727472"/>
          </a:xfrm>
          <a:prstGeom prst="hear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solidFill>
                  <a:srgbClr val="FF3399"/>
                </a:solidFill>
              </a:rPr>
              <a:t>8:00</a:t>
            </a:r>
            <a:r>
              <a:rPr lang="zh-TW" altLang="en-US" sz="2400" dirty="0" smtClean="0">
                <a:solidFill>
                  <a:srgbClr val="FF3399"/>
                </a:solidFill>
              </a:rPr>
              <a:t>出發</a:t>
            </a:r>
            <a:endParaRPr lang="zh-TW" altLang="en-US" sz="2400" dirty="0">
              <a:solidFill>
                <a:srgbClr val="FF3399"/>
              </a:solidFill>
            </a:endParaRPr>
          </a:p>
        </p:txBody>
      </p:sp>
      <p:sp>
        <p:nvSpPr>
          <p:cNvPr id="4" name="向右箭號 3"/>
          <p:cNvSpPr/>
          <p:nvPr/>
        </p:nvSpPr>
        <p:spPr>
          <a:xfrm>
            <a:off x="2587534" y="2359197"/>
            <a:ext cx="978626" cy="660328"/>
          </a:xfrm>
          <a:prstGeom prst="rightArrow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心形 5"/>
          <p:cNvSpPr/>
          <p:nvPr/>
        </p:nvSpPr>
        <p:spPr>
          <a:xfrm>
            <a:off x="4032065" y="1892527"/>
            <a:ext cx="2081352" cy="1686696"/>
          </a:xfrm>
          <a:prstGeom prst="heart">
            <a:avLst/>
          </a:prstGeom>
          <a:gradFill flip="none" rotWithShape="1">
            <a:gsLst>
              <a:gs pos="0">
                <a:srgbClr val="FF3399">
                  <a:tint val="66000"/>
                  <a:satMod val="160000"/>
                </a:srgbClr>
              </a:gs>
              <a:gs pos="50000">
                <a:srgbClr val="FF3399">
                  <a:tint val="44500"/>
                  <a:satMod val="160000"/>
                </a:srgbClr>
              </a:gs>
              <a:gs pos="100000">
                <a:srgbClr val="FF33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solidFill>
                  <a:srgbClr val="FFFF00"/>
                </a:solidFill>
              </a:rPr>
              <a:t>拍照</a:t>
            </a:r>
            <a:endParaRPr lang="zh-TW" altLang="en-US" sz="3600" dirty="0">
              <a:solidFill>
                <a:srgbClr val="FFFF00"/>
              </a:solidFill>
            </a:endParaRPr>
          </a:p>
        </p:txBody>
      </p:sp>
      <p:sp>
        <p:nvSpPr>
          <p:cNvPr id="8" name="向右箭號 7"/>
          <p:cNvSpPr/>
          <p:nvPr/>
        </p:nvSpPr>
        <p:spPr>
          <a:xfrm>
            <a:off x="6729548" y="2389056"/>
            <a:ext cx="978408" cy="600610"/>
          </a:xfrm>
          <a:prstGeom prst="rightArrow">
            <a:avLst/>
          </a:prstGeom>
          <a:gradFill flip="none" rotWithShape="1">
            <a:gsLst>
              <a:gs pos="0">
                <a:srgbClr val="66CCFF">
                  <a:shade val="30000"/>
                  <a:satMod val="115000"/>
                </a:srgbClr>
              </a:gs>
              <a:gs pos="50000">
                <a:srgbClr val="66CCFF">
                  <a:shade val="67500"/>
                  <a:satMod val="115000"/>
                </a:srgbClr>
              </a:gs>
              <a:gs pos="100000">
                <a:srgbClr val="66CCFF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心形 8"/>
          <p:cNvSpPr/>
          <p:nvPr/>
        </p:nvSpPr>
        <p:spPr>
          <a:xfrm>
            <a:off x="8016237" y="1950516"/>
            <a:ext cx="1989911" cy="1628707"/>
          </a:xfrm>
          <a:prstGeom prst="hear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rgbClr val="92D050"/>
                </a:solidFill>
              </a:rPr>
              <a:t>雲霄飛車</a:t>
            </a:r>
            <a:endParaRPr lang="zh-TW" altLang="en-US" dirty="0">
              <a:solidFill>
                <a:srgbClr val="92D050"/>
              </a:solidFill>
            </a:endParaRPr>
          </a:p>
        </p:txBody>
      </p:sp>
      <p:sp>
        <p:nvSpPr>
          <p:cNvPr id="10" name="向右箭號 9"/>
          <p:cNvSpPr/>
          <p:nvPr/>
        </p:nvSpPr>
        <p:spPr>
          <a:xfrm>
            <a:off x="10450286" y="2359198"/>
            <a:ext cx="1191986" cy="6603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心形 10"/>
          <p:cNvSpPr/>
          <p:nvPr/>
        </p:nvSpPr>
        <p:spPr>
          <a:xfrm>
            <a:off x="313508" y="3983609"/>
            <a:ext cx="1985554" cy="1619794"/>
          </a:xfrm>
          <a:prstGeom prst="hear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12:00</a:t>
            </a:r>
            <a:r>
              <a:rPr lang="zh-TW" altLang="en-US" dirty="0" smtClean="0">
                <a:solidFill>
                  <a:srgbClr val="FF0000"/>
                </a:solidFill>
              </a:rPr>
              <a:t>吃午餐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2" name="向右箭號 11"/>
          <p:cNvSpPr/>
          <p:nvPr/>
        </p:nvSpPr>
        <p:spPr>
          <a:xfrm>
            <a:off x="2587534" y="4728754"/>
            <a:ext cx="1070066" cy="731520"/>
          </a:xfrm>
          <a:prstGeom prst="rightArrow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心形 12"/>
          <p:cNvSpPr/>
          <p:nvPr/>
        </p:nvSpPr>
        <p:spPr>
          <a:xfrm>
            <a:off x="4323806" y="4402183"/>
            <a:ext cx="2037805" cy="1502228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rgbClr val="00B050"/>
                </a:solidFill>
              </a:rPr>
              <a:t>叢林吼吼樹</a:t>
            </a:r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14" name="向右箭號 13"/>
          <p:cNvSpPr/>
          <p:nvPr/>
        </p:nvSpPr>
        <p:spPr>
          <a:xfrm>
            <a:off x="6729548" y="4872446"/>
            <a:ext cx="978408" cy="5878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心形 14"/>
          <p:cNvSpPr/>
          <p:nvPr/>
        </p:nvSpPr>
        <p:spPr>
          <a:xfrm>
            <a:off x="8242663" y="4114800"/>
            <a:ext cx="2207623" cy="178961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7030A0"/>
                </a:solidFill>
              </a:rPr>
              <a:t>15:00</a:t>
            </a:r>
            <a:r>
              <a:rPr lang="zh-TW" altLang="en-US" dirty="0" smtClean="0">
                <a:solidFill>
                  <a:srgbClr val="7030A0"/>
                </a:solidFill>
              </a:rPr>
              <a:t>回學校</a:t>
            </a:r>
            <a:endParaRPr lang="zh-TW" alt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39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票價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218145"/>
              </p:ext>
            </p:extLst>
          </p:nvPr>
        </p:nvGraphicFramePr>
        <p:xfrm>
          <a:off x="1023939" y="3280092"/>
          <a:ext cx="9720260" cy="2034540"/>
        </p:xfrm>
        <a:graphic>
          <a:graphicData uri="http://schemas.openxmlformats.org/drawingml/2006/table">
            <a:tbl>
              <a:tblPr/>
              <a:tblGrid>
                <a:gridCol w="1458039">
                  <a:extLst>
                    <a:ext uri="{9D8B030D-6E8A-4147-A177-3AD203B41FA5}">
                      <a16:colId xmlns:a16="http://schemas.microsoft.com/office/drawing/2014/main" val="2896051112"/>
                    </a:ext>
                  </a:extLst>
                </a:gridCol>
                <a:gridCol w="1458039">
                  <a:extLst>
                    <a:ext uri="{9D8B030D-6E8A-4147-A177-3AD203B41FA5}">
                      <a16:colId xmlns:a16="http://schemas.microsoft.com/office/drawing/2014/main" val="3023165371"/>
                    </a:ext>
                  </a:extLst>
                </a:gridCol>
                <a:gridCol w="1458039">
                  <a:extLst>
                    <a:ext uri="{9D8B030D-6E8A-4147-A177-3AD203B41FA5}">
                      <a16:colId xmlns:a16="http://schemas.microsoft.com/office/drawing/2014/main" val="1250061591"/>
                    </a:ext>
                  </a:extLst>
                </a:gridCol>
                <a:gridCol w="1458039">
                  <a:extLst>
                    <a:ext uri="{9D8B030D-6E8A-4147-A177-3AD203B41FA5}">
                      <a16:colId xmlns:a16="http://schemas.microsoft.com/office/drawing/2014/main" val="983564447"/>
                    </a:ext>
                  </a:extLst>
                </a:gridCol>
                <a:gridCol w="1458039">
                  <a:extLst>
                    <a:ext uri="{9D8B030D-6E8A-4147-A177-3AD203B41FA5}">
                      <a16:colId xmlns:a16="http://schemas.microsoft.com/office/drawing/2014/main" val="2075373222"/>
                    </a:ext>
                  </a:extLst>
                </a:gridCol>
                <a:gridCol w="1458039">
                  <a:extLst>
                    <a:ext uri="{9D8B030D-6E8A-4147-A177-3AD203B41FA5}">
                      <a16:colId xmlns:a16="http://schemas.microsoft.com/office/drawing/2014/main" val="3891754249"/>
                    </a:ext>
                  </a:extLst>
                </a:gridCol>
                <a:gridCol w="972026">
                  <a:extLst>
                    <a:ext uri="{9D8B030D-6E8A-4147-A177-3AD203B41FA5}">
                      <a16:colId xmlns:a16="http://schemas.microsoft.com/office/drawing/2014/main" val="3309829241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票種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門票</a:t>
                      </a:r>
                      <a:r>
                        <a:rPr lang="en-US" altLang="zh-TW" b="0">
                          <a:solidFill>
                            <a:srgbClr val="2A52BE"/>
                          </a:solidFill>
                          <a:effectLst/>
                        </a:rPr>
                        <a:t>【</a:t>
                      </a:r>
                      <a:r>
                        <a:rPr lang="zh-TW" altLang="en-US" b="0">
                          <a:solidFill>
                            <a:srgbClr val="2A52BE"/>
                          </a:solidFill>
                          <a:effectLst/>
                        </a:rPr>
                        <a:t>適用紙本五倍券及數位五倍券</a:t>
                      </a:r>
                      <a:r>
                        <a:rPr lang="en-US" altLang="zh-TW" b="0">
                          <a:solidFill>
                            <a:srgbClr val="2A52BE"/>
                          </a:solidFill>
                          <a:effectLst/>
                        </a:rPr>
                        <a:t>】</a:t>
                      </a:r>
                      <a:endParaRPr lang="zh-TW" altLang="en-US" b="0">
                        <a:solidFill>
                          <a:srgbClr val="343434"/>
                        </a:solidFill>
                        <a:effectLst/>
                      </a:endParaRP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園區自營遊樂設施</a:t>
                      </a:r>
                      <a:b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</a:br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（每項每次）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委外小型遊樂設施</a:t>
                      </a:r>
                      <a:b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</a:br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（每項每次）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小小水樂園</a:t>
                      </a:r>
                      <a:b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</a:br>
                      <a:r>
                        <a:rPr lang="en-US" altLang="zh-TW" b="0">
                          <a:solidFill>
                            <a:srgbClr val="343434"/>
                          </a:solidFill>
                          <a:effectLst/>
                        </a:rPr>
                        <a:t>(</a:t>
                      </a:r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夏季開放</a:t>
                      </a:r>
                      <a:r>
                        <a:rPr lang="en-US" altLang="zh-TW" b="0">
                          <a:solidFill>
                            <a:srgbClr val="343434"/>
                          </a:solidFill>
                          <a:effectLst/>
                        </a:rPr>
                        <a:t>)</a:t>
                      </a:r>
                      <a:br>
                        <a:rPr lang="en-US" altLang="zh-TW" b="0">
                          <a:solidFill>
                            <a:srgbClr val="343434"/>
                          </a:solidFill>
                          <a:effectLst/>
                        </a:rPr>
                      </a:br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（每次）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106424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全票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優待票</a:t>
                      </a:r>
                      <a:b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</a:br>
                      <a:r>
                        <a:rPr lang="en-US" altLang="zh-TW" b="0">
                          <a:solidFill>
                            <a:srgbClr val="343434"/>
                          </a:solidFill>
                          <a:effectLst/>
                        </a:rPr>
                        <a:t>(5</a:t>
                      </a:r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折</a:t>
                      </a:r>
                      <a:r>
                        <a:rPr lang="en-US" altLang="zh-TW" b="0">
                          <a:solidFill>
                            <a:srgbClr val="343434"/>
                          </a:solidFill>
                          <a:effectLst/>
                        </a:rPr>
                        <a:t>)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團體票</a:t>
                      </a:r>
                      <a:b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</a:br>
                      <a:r>
                        <a:rPr lang="en-US" altLang="zh-TW" b="0">
                          <a:solidFill>
                            <a:srgbClr val="343434"/>
                          </a:solidFill>
                          <a:effectLst/>
                        </a:rPr>
                        <a:t>(7</a:t>
                      </a:r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折</a:t>
                      </a:r>
                      <a:r>
                        <a:rPr lang="en-US" altLang="zh-TW" b="0">
                          <a:solidFill>
                            <a:srgbClr val="343434"/>
                          </a:solidFill>
                          <a:effectLst/>
                        </a:rPr>
                        <a:t>)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54859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zh-TW" altLang="en-US">
                          <a:effectLst/>
                        </a:rPr>
                        <a:t>票價</a:t>
                      </a:r>
                      <a:br>
                        <a:rPr lang="zh-TW" altLang="en-US">
                          <a:effectLst/>
                        </a:rPr>
                      </a:br>
                      <a:r>
                        <a:rPr lang="en-US" altLang="zh-TW">
                          <a:effectLst/>
                        </a:rPr>
                        <a:t>(</a:t>
                      </a:r>
                      <a:r>
                        <a:rPr lang="zh-TW" altLang="en-US">
                          <a:effectLst/>
                        </a:rPr>
                        <a:t>元，含稅</a:t>
                      </a:r>
                      <a:r>
                        <a:rPr lang="en-US" altLang="zh-TW">
                          <a:effectLst/>
                        </a:rPr>
                        <a:t>)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TW">
                          <a:effectLst/>
                        </a:rPr>
                        <a:t>30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TW">
                          <a:effectLst/>
                        </a:rPr>
                        <a:t>15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TW">
                          <a:effectLst/>
                        </a:rPr>
                        <a:t>30</a:t>
                      </a:r>
                      <a:r>
                        <a:rPr lang="zh-TW" altLang="en-US">
                          <a:effectLst/>
                        </a:rPr>
                        <a:t>人</a:t>
                      </a:r>
                      <a:br>
                        <a:rPr lang="zh-TW" altLang="en-US">
                          <a:effectLst/>
                        </a:rPr>
                      </a:br>
                      <a:r>
                        <a:rPr lang="zh-TW" altLang="en-US">
                          <a:effectLst/>
                        </a:rPr>
                        <a:t>以上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TW" dirty="0">
                          <a:effectLst/>
                        </a:rPr>
                        <a:t>30 (7</a:t>
                      </a:r>
                      <a:r>
                        <a:rPr lang="zh-TW" altLang="en-US" dirty="0">
                          <a:effectLst/>
                        </a:rPr>
                        <a:t>項</a:t>
                      </a:r>
                      <a:r>
                        <a:rPr lang="en-US" altLang="zh-TW" smtClean="0">
                          <a:effectLst/>
                        </a:rPr>
                        <a:t>)</a:t>
                      </a:r>
                    </a:p>
                    <a:p>
                      <a:pPr algn="ctr" latinLnBrk="1"/>
                      <a:endParaRPr lang="en-US" altLang="zh-TW">
                        <a:effectLst/>
                      </a:endParaRP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TW">
                          <a:effectLst/>
                        </a:rPr>
                        <a:t>50-80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TW" dirty="0">
                          <a:effectLst/>
                        </a:rPr>
                        <a:t>50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8938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385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我最愛的遊樂設施</a:t>
            </a:r>
            <a:endParaRPr lang="zh-TW" altLang="en-US" dirty="0"/>
          </a:p>
        </p:txBody>
      </p:sp>
      <p:pic>
        <p:nvPicPr>
          <p:cNvPr id="1026" name="Picture 2" descr="宇宙迴旋(輻射飛椅)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036" y="2677887"/>
            <a:ext cx="4511040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幸福碰碰車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491" y="2677888"/>
            <a:ext cx="4245429" cy="338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44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/>
              <a:t>兒童新</a:t>
            </a:r>
            <a:r>
              <a:rPr lang="zh-TW" altLang="en-US" b="1"/>
              <a:t>樂園</a:t>
            </a:r>
            <a:r>
              <a:rPr lang="zh-TW" altLang="en-US" b="1" smtClean="0"/>
              <a:t>簡介</a:t>
            </a:r>
            <a:endParaRPr lang="zh-TW" altLang="en-US" dirty="0"/>
          </a:p>
        </p:txBody>
      </p:sp>
      <p:pic>
        <p:nvPicPr>
          <p:cNvPr id="3" name="KTDxrilKr3s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91840" y="2835456"/>
            <a:ext cx="5473337" cy="313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59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67</TotalTime>
  <Words>117</Words>
  <Application>Microsoft Office PowerPoint</Application>
  <PresentationFormat>寬螢幕</PresentationFormat>
  <Paragraphs>26</Paragraphs>
  <Slides>5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0" baseType="lpstr">
      <vt:lpstr>微軟正黑體</vt:lpstr>
      <vt:lpstr>新細明體</vt:lpstr>
      <vt:lpstr>Arial</vt:lpstr>
      <vt:lpstr>Garamond</vt:lpstr>
      <vt:lpstr>有機</vt:lpstr>
      <vt:lpstr>兒童新樂園一日遊</vt:lpstr>
      <vt:lpstr>行程規劃</vt:lpstr>
      <vt:lpstr>票價</vt:lpstr>
      <vt:lpstr>我最愛的遊樂設施</vt:lpstr>
      <vt:lpstr>兒童新樂園簡介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兒童新樂園一日遊</dc:title>
  <dc:creator>Windows 使用者</dc:creator>
  <cp:lastModifiedBy>Windows 使用者</cp:lastModifiedBy>
  <cp:revision>9</cp:revision>
  <dcterms:created xsi:type="dcterms:W3CDTF">2021-12-23T05:55:14Z</dcterms:created>
  <dcterms:modified xsi:type="dcterms:W3CDTF">2022-01-06T05:56:39Z</dcterms:modified>
</cp:coreProperties>
</file>