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3242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938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14213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435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11640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093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571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6418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6497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zh-TW" alt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8175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0394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AD1259-71FD-4D25-97A9-AD1206B2553B}" type="datetimeFigureOut">
              <a:rPr lang="zh-TW" altLang="en-US" smtClean="0"/>
              <a:t>2022/1/6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2AA56766-E3C4-4446-BACE-510BC5C4A6A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714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881050"/>
            <a:ext cx="9144000" cy="1014957"/>
          </a:xfrm>
        </p:spPr>
        <p:txBody>
          <a:bodyPr>
            <a:normAutofit fontScale="90000"/>
          </a:bodyPr>
          <a:lstStyle/>
          <a:p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兒童新樂園一日遊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820162"/>
            <a:ext cx="9144000" cy="1655762"/>
          </a:xfrm>
        </p:spPr>
        <p:txBody>
          <a:bodyPr>
            <a:normAutofit/>
          </a:bodyPr>
          <a:lstStyle/>
          <a:p>
            <a:pPr marL="571500" indent="-571500">
              <a:buClr>
                <a:schemeClr val="accent4"/>
              </a:buClr>
              <a:buFont typeface="Wingdings" panose="05000000000000000000" pitchFamily="2" charset="2"/>
              <a:buChar char="u"/>
            </a:pPr>
            <a:r>
              <a:rPr lang="zh-TW" altLang="en-US" sz="3600" dirty="0" smtClean="0"/>
              <a:t>展開驚險有趣的冒險吧</a:t>
            </a:r>
            <a:r>
              <a:rPr lang="en-US" altLang="zh-TW" sz="3600" dirty="0" smtClean="0"/>
              <a:t>!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40629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流程圖: 替代程序 1"/>
          <p:cNvSpPr/>
          <p:nvPr/>
        </p:nvSpPr>
        <p:spPr>
          <a:xfrm>
            <a:off x="696682" y="334191"/>
            <a:ext cx="4258491" cy="1319349"/>
          </a:xfrm>
          <a:prstGeom prst="flowChartAlternateProcess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chemeClr val="tx1"/>
                </a:solidFill>
              </a:rPr>
              <a:t>行程規畫表</a:t>
            </a:r>
            <a:endParaRPr lang="zh-TW" altLang="en-US" sz="4000" dirty="0">
              <a:solidFill>
                <a:schemeClr val="tx1"/>
              </a:solidFill>
            </a:endParaRPr>
          </a:p>
        </p:txBody>
      </p:sp>
      <p:sp>
        <p:nvSpPr>
          <p:cNvPr id="3" name="五邊形 2"/>
          <p:cNvSpPr/>
          <p:nvPr/>
        </p:nvSpPr>
        <p:spPr>
          <a:xfrm>
            <a:off x="5098867" y="386442"/>
            <a:ext cx="3409406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dirty="0" smtClean="0">
                <a:solidFill>
                  <a:schemeClr val="tx1"/>
                </a:solidFill>
              </a:rPr>
              <a:t>8:10</a:t>
            </a: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準備</a:t>
            </a:r>
            <a:r>
              <a:rPr lang="zh-TW" altLang="en-US" sz="3200" dirty="0">
                <a:solidFill>
                  <a:schemeClr val="tx1"/>
                </a:solidFill>
              </a:rPr>
              <a:t>出</a:t>
            </a:r>
            <a:r>
              <a:rPr lang="zh-TW" altLang="en-US" sz="3200" dirty="0" smtClean="0">
                <a:solidFill>
                  <a:schemeClr val="tx1"/>
                </a:solidFill>
              </a:rPr>
              <a:t>發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4" name="五邊形 3"/>
          <p:cNvSpPr/>
          <p:nvPr/>
        </p:nvSpPr>
        <p:spPr>
          <a:xfrm>
            <a:off x="1384664" y="1835605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到了之後先玩</a:t>
            </a:r>
            <a:endParaRPr lang="en-US" altLang="zh-TW" sz="3200" dirty="0">
              <a:solidFill>
                <a:schemeClr val="tx1"/>
              </a:solidFill>
            </a:endParaRPr>
          </a:p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尋寶船</a:t>
            </a:r>
          </a:p>
        </p:txBody>
      </p:sp>
      <p:sp>
        <p:nvSpPr>
          <p:cNvPr id="5" name="五邊形 4"/>
          <p:cNvSpPr/>
          <p:nvPr/>
        </p:nvSpPr>
        <p:spPr>
          <a:xfrm>
            <a:off x="8508273" y="335276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接著玩的是</a:t>
            </a:r>
            <a:endParaRPr lang="en-US" altLang="zh-TW" sz="3200" dirty="0">
              <a:solidFill>
                <a:schemeClr val="tx1"/>
              </a:solidFill>
            </a:endParaRPr>
          </a:p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星空小飛蝶</a:t>
            </a:r>
          </a:p>
        </p:txBody>
      </p:sp>
      <p:sp>
        <p:nvSpPr>
          <p:cNvPr id="6" name="五邊形 5"/>
          <p:cNvSpPr/>
          <p:nvPr/>
        </p:nvSpPr>
        <p:spPr>
          <a:xfrm>
            <a:off x="5098867" y="1879142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在</a:t>
            </a:r>
            <a:r>
              <a:rPr lang="zh-TW" altLang="en-US" sz="3200" dirty="0" smtClean="0">
                <a:solidFill>
                  <a:schemeClr val="tx1"/>
                </a:solidFill>
              </a:rPr>
              <a:t>玩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魔法星際飛車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7" name="五邊形 6"/>
          <p:cNvSpPr/>
          <p:nvPr/>
        </p:nvSpPr>
        <p:spPr>
          <a:xfrm>
            <a:off x="1384663" y="3411174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旋轉咖啡杯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8" name="五邊形 7"/>
          <p:cNvSpPr/>
          <p:nvPr/>
        </p:nvSpPr>
        <p:spPr>
          <a:xfrm>
            <a:off x="8534398" y="1879142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tx1"/>
                </a:solidFill>
              </a:rPr>
              <a:t>巡弋飛椅</a:t>
            </a:r>
          </a:p>
        </p:txBody>
      </p:sp>
      <p:sp>
        <p:nvSpPr>
          <p:cNvPr id="9" name="五邊形 8"/>
          <p:cNvSpPr/>
          <p:nvPr/>
        </p:nvSpPr>
        <p:spPr>
          <a:xfrm>
            <a:off x="5098867" y="3465807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小飛龍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0" name="五邊形 9"/>
          <p:cNvSpPr/>
          <p:nvPr/>
        </p:nvSpPr>
        <p:spPr>
          <a:xfrm>
            <a:off x="5098867" y="5109860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再去玩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3600" dirty="0">
                <a:solidFill>
                  <a:schemeClr val="tx1"/>
                </a:solidFill>
              </a:rPr>
              <a:t>叢林吼吼樹屋</a:t>
            </a:r>
            <a:endParaRPr lang="en-US" altLang="zh-TW" sz="3600" dirty="0" smtClean="0">
              <a:solidFill>
                <a:schemeClr val="tx1"/>
              </a:solidFill>
            </a:endParaRPr>
          </a:p>
        </p:txBody>
      </p:sp>
      <p:sp>
        <p:nvSpPr>
          <p:cNvPr id="11" name="五邊形 10"/>
          <p:cNvSpPr/>
          <p:nvPr/>
        </p:nvSpPr>
        <p:spPr>
          <a:xfrm>
            <a:off x="8534398" y="3479599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幸福碰碰車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2" name="五邊形 11"/>
          <p:cNvSpPr/>
          <p:nvPr/>
        </p:nvSpPr>
        <p:spPr>
          <a:xfrm>
            <a:off x="1384663" y="5109860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3200" smtClean="0">
                <a:solidFill>
                  <a:schemeClr val="tx1"/>
                </a:solidFill>
              </a:rPr>
              <a:t>12:00</a:t>
            </a: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吃午餐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13" name="五邊形 12"/>
          <p:cNvSpPr/>
          <p:nvPr/>
        </p:nvSpPr>
        <p:spPr>
          <a:xfrm>
            <a:off x="8534398" y="5123652"/>
            <a:ext cx="3435531" cy="1214845"/>
          </a:xfrm>
          <a:prstGeom prst="homePlate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最後玩</a:t>
            </a:r>
            <a:endParaRPr lang="en-US" altLang="zh-TW" sz="3200" dirty="0" smtClean="0">
              <a:solidFill>
                <a:schemeClr val="tx1"/>
              </a:solidFill>
            </a:endParaRPr>
          </a:p>
          <a:p>
            <a:pPr algn="ctr"/>
            <a:r>
              <a:rPr lang="zh-TW" altLang="en-US" sz="3200" dirty="0" smtClean="0">
                <a:solidFill>
                  <a:schemeClr val="tx1"/>
                </a:solidFill>
              </a:rPr>
              <a:t>海洋總動</a:t>
            </a:r>
            <a:r>
              <a:rPr lang="zh-TW" altLang="en-US" sz="3200" dirty="0">
                <a:solidFill>
                  <a:schemeClr val="tx1"/>
                </a:solidFill>
              </a:rPr>
              <a:t>員</a:t>
            </a:r>
            <a:endParaRPr lang="en-US" altLang="zh-TW" sz="3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092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7" name="內容版面配置區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8509251"/>
              </p:ext>
            </p:extLst>
          </p:nvPr>
        </p:nvGraphicFramePr>
        <p:xfrm>
          <a:off x="809900" y="2886891"/>
          <a:ext cx="10772500" cy="2530929"/>
        </p:xfrm>
        <a:graphic>
          <a:graphicData uri="http://schemas.openxmlformats.org/drawingml/2006/table">
            <a:tbl>
              <a:tblPr/>
              <a:tblGrid>
                <a:gridCol w="1615875">
                  <a:extLst>
                    <a:ext uri="{9D8B030D-6E8A-4147-A177-3AD203B41FA5}">
                      <a16:colId xmlns:a16="http://schemas.microsoft.com/office/drawing/2014/main" val="690351237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val="2925722950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val="307792393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val="3699509531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val="1639866661"/>
                    </a:ext>
                  </a:extLst>
                </a:gridCol>
                <a:gridCol w="1615875">
                  <a:extLst>
                    <a:ext uri="{9D8B030D-6E8A-4147-A177-3AD203B41FA5}">
                      <a16:colId xmlns:a16="http://schemas.microsoft.com/office/drawing/2014/main" val="2943677972"/>
                    </a:ext>
                  </a:extLst>
                </a:gridCol>
                <a:gridCol w="1077250">
                  <a:extLst>
                    <a:ext uri="{9D8B030D-6E8A-4147-A177-3AD203B41FA5}">
                      <a16:colId xmlns:a16="http://schemas.microsoft.com/office/drawing/2014/main" val="1794086933"/>
                    </a:ext>
                  </a:extLst>
                </a:gridCol>
              </a:tblGrid>
              <a:tr h="476299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89685261"/>
                  </a:ext>
                </a:extLst>
              </a:tr>
              <a:tr h="13010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6199490"/>
                  </a:ext>
                </a:extLst>
              </a:tr>
              <a:tr h="753591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2"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38941208"/>
                  </a:ext>
                </a:extLst>
              </a:tr>
            </a:tbl>
          </a:graphicData>
        </a:graphic>
      </p:graphicFrame>
      <p:sp>
        <p:nvSpPr>
          <p:cNvPr id="8" name="矩形 7"/>
          <p:cNvSpPr/>
          <p:nvPr/>
        </p:nvSpPr>
        <p:spPr>
          <a:xfrm>
            <a:off x="263434" y="198457"/>
            <a:ext cx="11665132" cy="181573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票價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11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79029" y="2395531"/>
            <a:ext cx="4754880" cy="3749040"/>
          </a:xfrm>
        </p:spPr>
        <p:txBody>
          <a:bodyPr>
            <a:normAutofit lnSpcReduction="10000"/>
          </a:bodyPr>
          <a:lstStyle/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r>
              <a:rPr lang="zh-TW" altLang="en-US" sz="2800" spc="80" dirty="0"/>
              <a:t>環繞園區的單軌列車，行程中可一覽園區美景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 marL="0" indent="0">
              <a:buClr>
                <a:schemeClr val="accent4"/>
              </a:buClr>
              <a:buNone/>
            </a:pPr>
            <a:endParaRPr lang="en-US" altLang="zh-TW" dirty="0"/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r>
              <a:rPr lang="zh-TW" altLang="en-US" sz="2800" dirty="0"/>
              <a:t>尖叫指數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⚡⚡☁☁☁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溫馨指數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🌞🌞🌞🌞🌞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戀愛指數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💗💗💗💗💗</a:t>
            </a: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263434" y="261256"/>
            <a:ext cx="11665132" cy="184186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smtClean="0">
                <a:solidFill>
                  <a:schemeClr val="tx1"/>
                </a:solidFill>
              </a:rPr>
              <a:t>摩天輪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pic>
        <p:nvPicPr>
          <p:cNvPr id="1026" name="Picture 2" descr="波力摩天輪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429" y="2395531"/>
            <a:ext cx="4998720" cy="37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3032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365966" y="2299063"/>
            <a:ext cx="4754880" cy="374904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r>
              <a:rPr lang="zh-TW" altLang="en-US" sz="2800" dirty="0"/>
              <a:t>以科幻造型的雲霄飛車，迴旋於軌道上體驗刺激的速度感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endParaRPr lang="en-US" altLang="zh-TW" sz="2800" dirty="0" smtClean="0"/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r>
              <a:rPr lang="zh-TW" altLang="en-US" sz="2800" dirty="0"/>
              <a:t>尖叫指數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⚡⚡⚡⚡⚡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溫馨指數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🌞🌞☁☁☁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戀愛指數</a:t>
            </a:r>
            <a:r>
              <a:rPr lang="zh-TW" altLang="en-US" sz="2800" dirty="0"/>
              <a:t/>
            </a:r>
            <a:br>
              <a:rPr lang="zh-TW" altLang="en-US" sz="2800" dirty="0"/>
            </a:br>
            <a:r>
              <a:rPr lang="zh-TW" altLang="en-US" sz="2800" dirty="0"/>
              <a:t>💗💗💗♡♡</a:t>
            </a:r>
            <a:endParaRPr lang="en-US" altLang="zh-TW" sz="2800" dirty="0"/>
          </a:p>
          <a:p>
            <a:pPr>
              <a:buClr>
                <a:schemeClr val="accent4"/>
              </a:buClr>
              <a:buFont typeface="Wingdings" panose="05000000000000000000" pitchFamily="2" charset="2"/>
              <a:buChar char="u"/>
            </a:pPr>
            <a:endParaRPr lang="zh-TW" altLang="en-US" sz="2800" dirty="0"/>
          </a:p>
        </p:txBody>
      </p:sp>
      <p:sp>
        <p:nvSpPr>
          <p:cNvPr id="5" name="矩形 4"/>
          <p:cNvSpPr/>
          <p:nvPr/>
        </p:nvSpPr>
        <p:spPr>
          <a:xfrm>
            <a:off x="243840" y="146205"/>
            <a:ext cx="11704320" cy="1867989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魔法星際飛車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pic>
        <p:nvPicPr>
          <p:cNvPr id="2050" name="Picture 2" descr="魔法星際飛車(雲霄飛車)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833" y="2299063"/>
            <a:ext cx="4872031" cy="3749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4401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矩形 2"/>
          <p:cNvSpPr/>
          <p:nvPr/>
        </p:nvSpPr>
        <p:spPr>
          <a:xfrm>
            <a:off x="243840" y="235131"/>
            <a:ext cx="11704320" cy="1920240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solidFill>
                  <a:schemeClr val="tx1"/>
                </a:solidFill>
              </a:rPr>
              <a:t>兒童新樂園簡介</a:t>
            </a:r>
          </a:p>
        </p:txBody>
      </p:sp>
      <p:pic>
        <p:nvPicPr>
          <p:cNvPr id="4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621280" y="2421657"/>
            <a:ext cx="6744789" cy="379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05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矩形 2"/>
          <p:cNvSpPr/>
          <p:nvPr/>
        </p:nvSpPr>
        <p:spPr>
          <a:xfrm>
            <a:off x="261257" y="235131"/>
            <a:ext cx="11691257" cy="2129246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1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1">
                  <a:lumMod val="40000"/>
                  <a:lumOff val="60000"/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tx1"/>
                </a:solidFill>
              </a:rPr>
              <a:t>網站連結</a:t>
            </a:r>
            <a:endParaRPr lang="zh-TW" altLang="en-US" sz="6000" dirty="0">
              <a:solidFill>
                <a:schemeClr val="tx1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3017520" y="3474720"/>
            <a:ext cx="6204857" cy="121484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/>
              <a:t>https://www.tcap.taipei/cp.aspx?n=57F1A46B66881160&amp;s=40099B55372ED816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37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肥皂">
  <a:themeElements>
    <a:clrScheme name="肥皂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肥皂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肥皂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TM03457510[[fn=肥皂]]</Template>
  <TotalTime>69</TotalTime>
  <Words>246</Words>
  <Application>Microsoft Office PowerPoint</Application>
  <PresentationFormat>寬螢幕</PresentationFormat>
  <Paragraphs>48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3" baseType="lpstr">
      <vt:lpstr>新細明體</vt:lpstr>
      <vt:lpstr>Arial</vt:lpstr>
      <vt:lpstr>Century Gothic</vt:lpstr>
      <vt:lpstr>Garamond</vt:lpstr>
      <vt:lpstr>Wingdings</vt:lpstr>
      <vt:lpstr>肥皂</vt:lpstr>
      <vt:lpstr> 兒童新樂園一日遊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12</cp:revision>
  <dcterms:created xsi:type="dcterms:W3CDTF">2021-12-23T05:56:04Z</dcterms:created>
  <dcterms:modified xsi:type="dcterms:W3CDTF">2022-01-06T06:00:48Z</dcterms:modified>
</cp:coreProperties>
</file>