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07CE"/>
    <a:srgbClr val="FFCCFF"/>
    <a:srgbClr val="66FFFF"/>
    <a:srgbClr val="FF99FF"/>
    <a:srgbClr val="99FF99"/>
    <a:srgbClr val="05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7E239D-B77E-4B05-BEB1-12EB97AB5A7C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7EA0AFF-597B-430F-95CB-C208B7FC7316}">
      <dgm:prSet phldrT="[文字]" custT="1"/>
      <dgm:spPr>
        <a:solidFill>
          <a:srgbClr val="C907CE"/>
        </a:solidFill>
        <a:ln>
          <a:solidFill>
            <a:srgbClr val="FFFF00"/>
          </a:solidFill>
        </a:ln>
      </dgm:spPr>
      <dgm:t>
        <a:bodyPr/>
        <a:lstStyle/>
        <a:p>
          <a:r>
            <a:rPr lang="en-US" altLang="zh-TW" sz="28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8:20</a:t>
          </a:r>
          <a:r>
            <a:rPr lang="zh-TW" altLang="en-US" sz="28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出發</a:t>
          </a:r>
          <a:endParaRPr lang="zh-TW" altLang="en-US" sz="28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4E76E61A-6F04-4231-8161-C3AD15C4192A}" type="parTrans" cxnId="{336E3284-3364-41F2-A9F0-A86A899F3330}">
      <dgm:prSet/>
      <dgm:spPr/>
      <dgm:t>
        <a:bodyPr/>
        <a:lstStyle/>
        <a:p>
          <a:endParaRPr lang="zh-TW" altLang="en-US"/>
        </a:p>
      </dgm:t>
    </dgm:pt>
    <dgm:pt modelId="{A70781AF-67C5-4D8F-B753-25979DA04B37}" type="sibTrans" cxnId="{336E3284-3364-41F2-A9F0-A86A899F3330}">
      <dgm:prSet/>
      <dgm:spPr/>
      <dgm:t>
        <a:bodyPr/>
        <a:lstStyle/>
        <a:p>
          <a:endParaRPr lang="zh-TW" altLang="en-US"/>
        </a:p>
      </dgm:t>
    </dgm:pt>
    <dgm:pt modelId="{BDB7DF1A-09F6-4DD8-8ED4-1CA509D0020F}">
      <dgm:prSet phldrT="[文字]"/>
      <dgm:spPr>
        <a:solidFill>
          <a:srgbClr val="FF99FF"/>
        </a:solidFill>
        <a:ln>
          <a:solidFill>
            <a:srgbClr val="FFFF00"/>
          </a:solidFill>
        </a:ln>
      </dgm:spPr>
      <dgm:t>
        <a:bodyPr/>
        <a:lstStyle/>
        <a:p>
          <a:r>
            <a:rPr lang="zh-TW" alt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先玩尋寶船</a:t>
          </a:r>
          <a:endParaRPr lang="zh-TW" altLang="en-US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E1FDF378-4A2E-4CBB-BCF0-27D8196062E2}" type="parTrans" cxnId="{FDCEDE94-85A6-40D6-8793-4BB23AB96F84}">
      <dgm:prSet/>
      <dgm:spPr/>
      <dgm:t>
        <a:bodyPr/>
        <a:lstStyle/>
        <a:p>
          <a:endParaRPr lang="zh-TW" altLang="en-US"/>
        </a:p>
      </dgm:t>
    </dgm:pt>
    <dgm:pt modelId="{F71C9C49-0A68-44FB-B263-35F6504379B5}" type="sibTrans" cxnId="{FDCEDE94-85A6-40D6-8793-4BB23AB96F84}">
      <dgm:prSet/>
      <dgm:spPr/>
      <dgm:t>
        <a:bodyPr/>
        <a:lstStyle/>
        <a:p>
          <a:endParaRPr lang="zh-TW" altLang="en-US"/>
        </a:p>
      </dgm:t>
    </dgm:pt>
    <dgm:pt modelId="{A0524194-1508-4CC3-88CC-A96E341C6BD3}">
      <dgm:prSet phldrT="[文字]"/>
      <dgm:spPr>
        <a:ln>
          <a:solidFill>
            <a:srgbClr val="FFC000"/>
          </a:solidFill>
        </a:ln>
      </dgm:spPr>
      <dgm:t>
        <a:bodyPr/>
        <a:lstStyle/>
        <a:p>
          <a:r>
            <a:rPr lang="zh-TW" alt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在玩摩天輪</a:t>
          </a:r>
          <a:endParaRPr lang="zh-TW" altLang="en-US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167985BF-7D0E-49A0-8E65-697ECFFBDB07}" type="parTrans" cxnId="{4FE5B488-7906-450E-9F7F-B2F72882D0AD}">
      <dgm:prSet/>
      <dgm:spPr/>
      <dgm:t>
        <a:bodyPr/>
        <a:lstStyle/>
        <a:p>
          <a:endParaRPr lang="zh-TW" altLang="en-US"/>
        </a:p>
      </dgm:t>
    </dgm:pt>
    <dgm:pt modelId="{C0E8227A-9A52-4B06-AD90-9E3217492DB2}" type="sibTrans" cxnId="{4FE5B488-7906-450E-9F7F-B2F72882D0AD}">
      <dgm:prSet/>
      <dgm:spPr/>
      <dgm:t>
        <a:bodyPr/>
        <a:lstStyle/>
        <a:p>
          <a:endParaRPr lang="zh-TW" altLang="en-US"/>
        </a:p>
      </dgm:t>
    </dgm:pt>
    <dgm:pt modelId="{5C2E9E96-993E-4847-B39F-389B67034041}">
      <dgm:prSet phldrT="[文字]" custT="1"/>
      <dgm:spPr>
        <a:solidFill>
          <a:srgbClr val="00B0F0"/>
        </a:solidFill>
        <a:ln>
          <a:solidFill>
            <a:srgbClr val="C907CE"/>
          </a:solidFill>
        </a:ln>
      </dgm:spPr>
      <dgm:t>
        <a:bodyPr/>
        <a:lstStyle/>
        <a:p>
          <a:r>
            <a:rPr lang="zh-TW" altLang="en-US" sz="20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最後完海洋總動員</a:t>
          </a:r>
          <a:endParaRPr lang="zh-TW" altLang="en-US" sz="20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9F4F61FE-2697-47D4-AFD0-22582F388AD6}" type="parTrans" cxnId="{8110DB04-21A0-4B94-9D70-D5B553C76944}">
      <dgm:prSet/>
      <dgm:spPr/>
      <dgm:t>
        <a:bodyPr/>
        <a:lstStyle/>
        <a:p>
          <a:endParaRPr lang="zh-TW" altLang="en-US"/>
        </a:p>
      </dgm:t>
    </dgm:pt>
    <dgm:pt modelId="{338F78CC-99D1-4FF3-B77E-9DFB74382D9B}" type="sibTrans" cxnId="{8110DB04-21A0-4B94-9D70-D5B553C76944}">
      <dgm:prSet/>
      <dgm:spPr/>
      <dgm:t>
        <a:bodyPr/>
        <a:lstStyle/>
        <a:p>
          <a:endParaRPr lang="zh-TW" altLang="en-US"/>
        </a:p>
      </dgm:t>
    </dgm:pt>
    <dgm:pt modelId="{CC159317-F7CF-491A-AF35-BDC1F25A068C}">
      <dgm:prSet phldrT="[文字]" custT="1"/>
      <dgm:spPr>
        <a:solidFill>
          <a:srgbClr val="7030A0"/>
        </a:solidFill>
        <a:ln>
          <a:solidFill>
            <a:srgbClr val="FFFF00"/>
          </a:solidFill>
        </a:ln>
      </dgm:spPr>
      <dgm:t>
        <a:bodyPr/>
        <a:lstStyle/>
        <a:p>
          <a:r>
            <a:rPr lang="en-US" altLang="zh-TW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2:00</a:t>
          </a:r>
          <a:r>
            <a:rPr lang="zh-TW" altLang="en-US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回學校</a:t>
          </a:r>
          <a:endParaRPr lang="zh-TW" altLang="en-US" sz="24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B1A67639-5295-49CC-B15D-CEEEB423B053}" type="parTrans" cxnId="{D939E7DD-2B1A-4846-8656-4E480354D87D}">
      <dgm:prSet/>
      <dgm:spPr/>
      <dgm:t>
        <a:bodyPr/>
        <a:lstStyle/>
        <a:p>
          <a:endParaRPr lang="zh-TW" altLang="en-US"/>
        </a:p>
      </dgm:t>
    </dgm:pt>
    <dgm:pt modelId="{D557D60E-FC49-4884-B64B-DBE31EE4AADA}" type="sibTrans" cxnId="{D939E7DD-2B1A-4846-8656-4E480354D87D}">
      <dgm:prSet/>
      <dgm:spPr/>
      <dgm:t>
        <a:bodyPr/>
        <a:lstStyle/>
        <a:p>
          <a:endParaRPr lang="zh-TW" altLang="en-US"/>
        </a:p>
      </dgm:t>
    </dgm:pt>
    <dgm:pt modelId="{880CA2BC-F04F-4E11-8B0A-131883CEB8A1}">
      <dgm:prSet phldrT="[文字]"/>
      <dgm:spPr>
        <a:solidFill>
          <a:srgbClr val="C907CE"/>
        </a:solidFill>
        <a:ln>
          <a:solidFill>
            <a:srgbClr val="FFFF00"/>
          </a:solidFill>
        </a:ln>
      </dgm:spPr>
      <dgm:t>
        <a:bodyPr/>
        <a:lstStyle/>
        <a:p>
          <a:r>
            <a: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12:00</a:t>
          </a:r>
          <a:r>
            <a:rPr lang="zh-TW" alt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吃飯</a:t>
          </a:r>
          <a:endParaRPr lang="zh-TW" altLang="en-US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B0C56EA7-D41A-4E70-8C4B-2386F30C11A2}" type="parTrans" cxnId="{F411C345-78DB-46BE-ADDA-9A9526183D91}">
      <dgm:prSet/>
      <dgm:spPr/>
      <dgm:t>
        <a:bodyPr/>
        <a:lstStyle/>
        <a:p>
          <a:endParaRPr lang="zh-TW" altLang="en-US"/>
        </a:p>
      </dgm:t>
    </dgm:pt>
    <dgm:pt modelId="{1C7E42CD-8387-4B90-BE1D-55CC86794C4C}" type="sibTrans" cxnId="{F411C345-78DB-46BE-ADDA-9A9526183D91}">
      <dgm:prSet/>
      <dgm:spPr/>
      <dgm:t>
        <a:bodyPr/>
        <a:lstStyle/>
        <a:p>
          <a:endParaRPr lang="zh-TW" altLang="en-US"/>
        </a:p>
      </dgm:t>
    </dgm:pt>
    <dgm:pt modelId="{5FA6F057-3E6E-4DB1-ABF6-2671E421B5A6}" type="pres">
      <dgm:prSet presAssocID="{E37E239D-B77E-4B05-BEB1-12EB97AB5A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06AAC01-C9FC-4371-883C-D4CD50AC15E5}" type="pres">
      <dgm:prSet presAssocID="{57EA0AFF-597B-430F-95CB-C208B7FC731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E9938C-2EAF-4744-9F33-C21ED7E9871C}" type="pres">
      <dgm:prSet presAssocID="{A70781AF-67C5-4D8F-B753-25979DA04B37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EE8BC214-2095-4363-B500-90DB1F516D74}" type="pres">
      <dgm:prSet presAssocID="{A70781AF-67C5-4D8F-B753-25979DA04B37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25F7BA18-E65C-488D-9884-46CADB5BB0C6}" type="pres">
      <dgm:prSet presAssocID="{BDB7DF1A-09F6-4DD8-8ED4-1CA509D0020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20D1DF-8AB7-4A91-AD72-E9CEFCBFF096}" type="pres">
      <dgm:prSet presAssocID="{F71C9C49-0A68-44FB-B263-35F6504379B5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7580497F-69FE-4D0E-BE2F-D5B16859BFA9}" type="pres">
      <dgm:prSet presAssocID="{F71C9C49-0A68-44FB-B263-35F6504379B5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2783353A-A9A8-40D4-B5C7-FEA71DC33B93}" type="pres">
      <dgm:prSet presAssocID="{880CA2BC-F04F-4E11-8B0A-131883CEB8A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5FC3B1-62FC-4373-8CEC-34F6CAE15AB6}" type="pres">
      <dgm:prSet presAssocID="{1C7E42CD-8387-4B90-BE1D-55CC86794C4C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B62E1A38-23F6-40F5-99C0-EC1522B4509E}" type="pres">
      <dgm:prSet presAssocID="{1C7E42CD-8387-4B90-BE1D-55CC86794C4C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2E7642DF-F67B-4D04-AF86-698A8BC5AFBC}" type="pres">
      <dgm:prSet presAssocID="{A0524194-1508-4CC3-88CC-A96E341C6BD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CDF61B-BFB6-49F5-8856-EE049C6165BE}" type="pres">
      <dgm:prSet presAssocID="{C0E8227A-9A52-4B06-AD90-9E3217492DB2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296FD0F2-6F03-489F-9759-92059C50E653}" type="pres">
      <dgm:prSet presAssocID="{C0E8227A-9A52-4B06-AD90-9E3217492DB2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9A66BDD9-42D6-4C24-BEDA-F76D12C9A582}" type="pres">
      <dgm:prSet presAssocID="{5C2E9E96-993E-4847-B39F-389B670340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601D8D-C7E8-428D-BE1E-D2A1D0DD877F}" type="pres">
      <dgm:prSet presAssocID="{338F78CC-99D1-4FF3-B77E-9DFB74382D9B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53340C88-3819-46DD-8B4F-6EEE74C657BB}" type="pres">
      <dgm:prSet presAssocID="{338F78CC-99D1-4FF3-B77E-9DFB74382D9B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5FA1392B-EB59-44E6-9B75-7A06DBF94DBF}" type="pres">
      <dgm:prSet presAssocID="{CC159317-F7CF-491A-AF35-BDC1F25A068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3DAC93-9A0A-461A-9BD3-649A83CF9E0F}" type="pres">
      <dgm:prSet presAssocID="{D557D60E-FC49-4884-B64B-DBE31EE4AADA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71489B90-80D0-4531-9D2D-A19C7775096B}" type="pres">
      <dgm:prSet presAssocID="{D557D60E-FC49-4884-B64B-DBE31EE4AADA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</dgm:ptLst>
  <dgm:cxnLst>
    <dgm:cxn modelId="{A809EEEC-8472-48C5-854F-326CF0C34105}" type="presOf" srcId="{1C7E42CD-8387-4B90-BE1D-55CC86794C4C}" destId="{CC5FC3B1-62FC-4373-8CEC-34F6CAE15AB6}" srcOrd="0" destOrd="0" presId="urn:microsoft.com/office/officeart/2005/8/layout/cycle2"/>
    <dgm:cxn modelId="{A02CB129-2418-40DE-BAB5-932F2381F319}" type="presOf" srcId="{CC159317-F7CF-491A-AF35-BDC1F25A068C}" destId="{5FA1392B-EB59-44E6-9B75-7A06DBF94DBF}" srcOrd="0" destOrd="0" presId="urn:microsoft.com/office/officeart/2005/8/layout/cycle2"/>
    <dgm:cxn modelId="{2ECB79E7-EC6C-4550-A243-002742E394AB}" type="presOf" srcId="{D557D60E-FC49-4884-B64B-DBE31EE4AADA}" destId="{71489B90-80D0-4531-9D2D-A19C7775096B}" srcOrd="1" destOrd="0" presId="urn:microsoft.com/office/officeart/2005/8/layout/cycle2"/>
    <dgm:cxn modelId="{A5BDC7EB-2333-47CD-ABC4-879DCC6EBBE4}" type="presOf" srcId="{C0E8227A-9A52-4B06-AD90-9E3217492DB2}" destId="{296FD0F2-6F03-489F-9759-92059C50E653}" srcOrd="1" destOrd="0" presId="urn:microsoft.com/office/officeart/2005/8/layout/cycle2"/>
    <dgm:cxn modelId="{6B0D7D72-FB02-48CD-848F-D85802966EE0}" type="presOf" srcId="{F71C9C49-0A68-44FB-B263-35F6504379B5}" destId="{7580497F-69FE-4D0E-BE2F-D5B16859BFA9}" srcOrd="1" destOrd="0" presId="urn:microsoft.com/office/officeart/2005/8/layout/cycle2"/>
    <dgm:cxn modelId="{B636E7F6-F525-4120-9E78-42A7B85151B0}" type="presOf" srcId="{D557D60E-FC49-4884-B64B-DBE31EE4AADA}" destId="{F73DAC93-9A0A-461A-9BD3-649A83CF9E0F}" srcOrd="0" destOrd="0" presId="urn:microsoft.com/office/officeart/2005/8/layout/cycle2"/>
    <dgm:cxn modelId="{AF2A9016-0C51-4CE8-89C4-3DFD4F97FB6E}" type="presOf" srcId="{5C2E9E96-993E-4847-B39F-389B67034041}" destId="{9A66BDD9-42D6-4C24-BEDA-F76D12C9A582}" srcOrd="0" destOrd="0" presId="urn:microsoft.com/office/officeart/2005/8/layout/cycle2"/>
    <dgm:cxn modelId="{D0EBC88F-9C14-4E9C-9233-1A64C7C17F40}" type="presOf" srcId="{E37E239D-B77E-4B05-BEB1-12EB97AB5A7C}" destId="{5FA6F057-3E6E-4DB1-ABF6-2671E421B5A6}" srcOrd="0" destOrd="0" presId="urn:microsoft.com/office/officeart/2005/8/layout/cycle2"/>
    <dgm:cxn modelId="{65AD651A-70B1-4B0F-A445-B1ED3B3A8C2C}" type="presOf" srcId="{880CA2BC-F04F-4E11-8B0A-131883CEB8A1}" destId="{2783353A-A9A8-40D4-B5C7-FEA71DC33B93}" srcOrd="0" destOrd="0" presId="urn:microsoft.com/office/officeart/2005/8/layout/cycle2"/>
    <dgm:cxn modelId="{FDCEDE94-85A6-40D6-8793-4BB23AB96F84}" srcId="{E37E239D-B77E-4B05-BEB1-12EB97AB5A7C}" destId="{BDB7DF1A-09F6-4DD8-8ED4-1CA509D0020F}" srcOrd="1" destOrd="0" parTransId="{E1FDF378-4A2E-4CBB-BCF0-27D8196062E2}" sibTransId="{F71C9C49-0A68-44FB-B263-35F6504379B5}"/>
    <dgm:cxn modelId="{7C5F2202-FD7F-4371-B9D4-9BE68817C382}" type="presOf" srcId="{338F78CC-99D1-4FF3-B77E-9DFB74382D9B}" destId="{53340C88-3819-46DD-8B4F-6EEE74C657BB}" srcOrd="1" destOrd="0" presId="urn:microsoft.com/office/officeart/2005/8/layout/cycle2"/>
    <dgm:cxn modelId="{4A9C1310-CE2F-45C4-8BE2-0132C639EABD}" type="presOf" srcId="{A0524194-1508-4CC3-88CC-A96E341C6BD3}" destId="{2E7642DF-F67B-4D04-AF86-698A8BC5AFBC}" srcOrd="0" destOrd="0" presId="urn:microsoft.com/office/officeart/2005/8/layout/cycle2"/>
    <dgm:cxn modelId="{D939E7DD-2B1A-4846-8656-4E480354D87D}" srcId="{E37E239D-B77E-4B05-BEB1-12EB97AB5A7C}" destId="{CC159317-F7CF-491A-AF35-BDC1F25A068C}" srcOrd="5" destOrd="0" parTransId="{B1A67639-5295-49CC-B15D-CEEEB423B053}" sibTransId="{D557D60E-FC49-4884-B64B-DBE31EE4AADA}"/>
    <dgm:cxn modelId="{E9A45A9C-0DD9-4AC7-A761-43810EE0151C}" type="presOf" srcId="{F71C9C49-0A68-44FB-B263-35F6504379B5}" destId="{AF20D1DF-8AB7-4A91-AD72-E9CEFCBFF096}" srcOrd="0" destOrd="0" presId="urn:microsoft.com/office/officeart/2005/8/layout/cycle2"/>
    <dgm:cxn modelId="{8110DB04-21A0-4B94-9D70-D5B553C76944}" srcId="{E37E239D-B77E-4B05-BEB1-12EB97AB5A7C}" destId="{5C2E9E96-993E-4847-B39F-389B67034041}" srcOrd="4" destOrd="0" parTransId="{9F4F61FE-2697-47D4-AFD0-22582F388AD6}" sibTransId="{338F78CC-99D1-4FF3-B77E-9DFB74382D9B}"/>
    <dgm:cxn modelId="{4FE5B488-7906-450E-9F7F-B2F72882D0AD}" srcId="{E37E239D-B77E-4B05-BEB1-12EB97AB5A7C}" destId="{A0524194-1508-4CC3-88CC-A96E341C6BD3}" srcOrd="3" destOrd="0" parTransId="{167985BF-7D0E-49A0-8E65-697ECFFBDB07}" sibTransId="{C0E8227A-9A52-4B06-AD90-9E3217492DB2}"/>
    <dgm:cxn modelId="{336E3284-3364-41F2-A9F0-A86A899F3330}" srcId="{E37E239D-B77E-4B05-BEB1-12EB97AB5A7C}" destId="{57EA0AFF-597B-430F-95CB-C208B7FC7316}" srcOrd="0" destOrd="0" parTransId="{4E76E61A-6F04-4231-8161-C3AD15C4192A}" sibTransId="{A70781AF-67C5-4D8F-B753-25979DA04B37}"/>
    <dgm:cxn modelId="{2725B11B-D65F-42AD-BD4A-CF3A46EF6177}" type="presOf" srcId="{1C7E42CD-8387-4B90-BE1D-55CC86794C4C}" destId="{B62E1A38-23F6-40F5-99C0-EC1522B4509E}" srcOrd="1" destOrd="0" presId="urn:microsoft.com/office/officeart/2005/8/layout/cycle2"/>
    <dgm:cxn modelId="{04A68608-3CA2-4C43-9E4E-860F3B31170F}" type="presOf" srcId="{338F78CC-99D1-4FF3-B77E-9DFB74382D9B}" destId="{A2601D8D-C7E8-428D-BE1E-D2A1D0DD877F}" srcOrd="0" destOrd="0" presId="urn:microsoft.com/office/officeart/2005/8/layout/cycle2"/>
    <dgm:cxn modelId="{E25FC960-3EFE-4639-9E2A-6B9EF8EA4FBF}" type="presOf" srcId="{A70781AF-67C5-4D8F-B753-25979DA04B37}" destId="{0AE9938C-2EAF-4744-9F33-C21ED7E9871C}" srcOrd="0" destOrd="0" presId="urn:microsoft.com/office/officeart/2005/8/layout/cycle2"/>
    <dgm:cxn modelId="{F411C345-78DB-46BE-ADDA-9A9526183D91}" srcId="{E37E239D-B77E-4B05-BEB1-12EB97AB5A7C}" destId="{880CA2BC-F04F-4E11-8B0A-131883CEB8A1}" srcOrd="2" destOrd="0" parTransId="{B0C56EA7-D41A-4E70-8C4B-2386F30C11A2}" sibTransId="{1C7E42CD-8387-4B90-BE1D-55CC86794C4C}"/>
    <dgm:cxn modelId="{BF0E763E-B5E5-4C9E-930C-5B4550D0D4F4}" type="presOf" srcId="{C0E8227A-9A52-4B06-AD90-9E3217492DB2}" destId="{4BCDF61B-BFB6-49F5-8856-EE049C6165BE}" srcOrd="0" destOrd="0" presId="urn:microsoft.com/office/officeart/2005/8/layout/cycle2"/>
    <dgm:cxn modelId="{03D93519-CDDB-42E7-9BED-0428229DF581}" type="presOf" srcId="{BDB7DF1A-09F6-4DD8-8ED4-1CA509D0020F}" destId="{25F7BA18-E65C-488D-9884-46CADB5BB0C6}" srcOrd="0" destOrd="0" presId="urn:microsoft.com/office/officeart/2005/8/layout/cycle2"/>
    <dgm:cxn modelId="{4DFACBE6-A523-43D4-986A-2D4E422809A9}" type="presOf" srcId="{A70781AF-67C5-4D8F-B753-25979DA04B37}" destId="{EE8BC214-2095-4363-B500-90DB1F516D74}" srcOrd="1" destOrd="0" presId="urn:microsoft.com/office/officeart/2005/8/layout/cycle2"/>
    <dgm:cxn modelId="{A26246B7-4C40-495A-B054-57F961F16608}" type="presOf" srcId="{57EA0AFF-597B-430F-95CB-C208B7FC7316}" destId="{A06AAC01-C9FC-4371-883C-D4CD50AC15E5}" srcOrd="0" destOrd="0" presId="urn:microsoft.com/office/officeart/2005/8/layout/cycle2"/>
    <dgm:cxn modelId="{50CE63D0-96B2-45AF-BBAA-2DED1F8917BD}" type="presParOf" srcId="{5FA6F057-3E6E-4DB1-ABF6-2671E421B5A6}" destId="{A06AAC01-C9FC-4371-883C-D4CD50AC15E5}" srcOrd="0" destOrd="0" presId="urn:microsoft.com/office/officeart/2005/8/layout/cycle2"/>
    <dgm:cxn modelId="{9F11576F-EDD5-4F08-A1E7-F2578DACBA1B}" type="presParOf" srcId="{5FA6F057-3E6E-4DB1-ABF6-2671E421B5A6}" destId="{0AE9938C-2EAF-4744-9F33-C21ED7E9871C}" srcOrd="1" destOrd="0" presId="urn:microsoft.com/office/officeart/2005/8/layout/cycle2"/>
    <dgm:cxn modelId="{A27BD1BA-3C95-4E0B-8A2D-64A9D6D205D5}" type="presParOf" srcId="{0AE9938C-2EAF-4744-9F33-C21ED7E9871C}" destId="{EE8BC214-2095-4363-B500-90DB1F516D74}" srcOrd="0" destOrd="0" presId="urn:microsoft.com/office/officeart/2005/8/layout/cycle2"/>
    <dgm:cxn modelId="{F2C0ED8D-0AAE-4B0D-B87C-AEED5FC38782}" type="presParOf" srcId="{5FA6F057-3E6E-4DB1-ABF6-2671E421B5A6}" destId="{25F7BA18-E65C-488D-9884-46CADB5BB0C6}" srcOrd="2" destOrd="0" presId="urn:microsoft.com/office/officeart/2005/8/layout/cycle2"/>
    <dgm:cxn modelId="{1EBEBE32-72F4-4915-A283-5AD8AAF74097}" type="presParOf" srcId="{5FA6F057-3E6E-4DB1-ABF6-2671E421B5A6}" destId="{AF20D1DF-8AB7-4A91-AD72-E9CEFCBFF096}" srcOrd="3" destOrd="0" presId="urn:microsoft.com/office/officeart/2005/8/layout/cycle2"/>
    <dgm:cxn modelId="{6B95BCF2-6849-432C-B4DC-DF0A39EF03FD}" type="presParOf" srcId="{AF20D1DF-8AB7-4A91-AD72-E9CEFCBFF096}" destId="{7580497F-69FE-4D0E-BE2F-D5B16859BFA9}" srcOrd="0" destOrd="0" presId="urn:microsoft.com/office/officeart/2005/8/layout/cycle2"/>
    <dgm:cxn modelId="{43FB6464-DFA9-4B54-B147-97E3715B4524}" type="presParOf" srcId="{5FA6F057-3E6E-4DB1-ABF6-2671E421B5A6}" destId="{2783353A-A9A8-40D4-B5C7-FEA71DC33B93}" srcOrd="4" destOrd="0" presId="urn:microsoft.com/office/officeart/2005/8/layout/cycle2"/>
    <dgm:cxn modelId="{132725FB-90EB-474F-AFC1-44E276F7FBAD}" type="presParOf" srcId="{5FA6F057-3E6E-4DB1-ABF6-2671E421B5A6}" destId="{CC5FC3B1-62FC-4373-8CEC-34F6CAE15AB6}" srcOrd="5" destOrd="0" presId="urn:microsoft.com/office/officeart/2005/8/layout/cycle2"/>
    <dgm:cxn modelId="{DA900C98-BA13-424A-9C1A-6A36B8DC0046}" type="presParOf" srcId="{CC5FC3B1-62FC-4373-8CEC-34F6CAE15AB6}" destId="{B62E1A38-23F6-40F5-99C0-EC1522B4509E}" srcOrd="0" destOrd="0" presId="urn:microsoft.com/office/officeart/2005/8/layout/cycle2"/>
    <dgm:cxn modelId="{04909524-8666-4FAD-B6F2-F774066F0C81}" type="presParOf" srcId="{5FA6F057-3E6E-4DB1-ABF6-2671E421B5A6}" destId="{2E7642DF-F67B-4D04-AF86-698A8BC5AFBC}" srcOrd="6" destOrd="0" presId="urn:microsoft.com/office/officeart/2005/8/layout/cycle2"/>
    <dgm:cxn modelId="{75F90E77-91B3-4CC8-AE72-387C04F2843C}" type="presParOf" srcId="{5FA6F057-3E6E-4DB1-ABF6-2671E421B5A6}" destId="{4BCDF61B-BFB6-49F5-8856-EE049C6165BE}" srcOrd="7" destOrd="0" presId="urn:microsoft.com/office/officeart/2005/8/layout/cycle2"/>
    <dgm:cxn modelId="{31E48B75-21B0-4844-A9A7-64306358CF96}" type="presParOf" srcId="{4BCDF61B-BFB6-49F5-8856-EE049C6165BE}" destId="{296FD0F2-6F03-489F-9759-92059C50E653}" srcOrd="0" destOrd="0" presId="urn:microsoft.com/office/officeart/2005/8/layout/cycle2"/>
    <dgm:cxn modelId="{FDE43298-E006-4A11-9EBB-46CFD195C579}" type="presParOf" srcId="{5FA6F057-3E6E-4DB1-ABF6-2671E421B5A6}" destId="{9A66BDD9-42D6-4C24-BEDA-F76D12C9A582}" srcOrd="8" destOrd="0" presId="urn:microsoft.com/office/officeart/2005/8/layout/cycle2"/>
    <dgm:cxn modelId="{9ECE3050-E1DD-4340-85A6-4E5067DF37CA}" type="presParOf" srcId="{5FA6F057-3E6E-4DB1-ABF6-2671E421B5A6}" destId="{A2601D8D-C7E8-428D-BE1E-D2A1D0DD877F}" srcOrd="9" destOrd="0" presId="urn:microsoft.com/office/officeart/2005/8/layout/cycle2"/>
    <dgm:cxn modelId="{4013FC20-5FCE-4E89-B724-41D71673944B}" type="presParOf" srcId="{A2601D8D-C7E8-428D-BE1E-D2A1D0DD877F}" destId="{53340C88-3819-46DD-8B4F-6EEE74C657BB}" srcOrd="0" destOrd="0" presId="urn:microsoft.com/office/officeart/2005/8/layout/cycle2"/>
    <dgm:cxn modelId="{D36D2892-F9C5-4588-8499-5DC7E613448B}" type="presParOf" srcId="{5FA6F057-3E6E-4DB1-ABF6-2671E421B5A6}" destId="{5FA1392B-EB59-44E6-9B75-7A06DBF94DBF}" srcOrd="10" destOrd="0" presId="urn:microsoft.com/office/officeart/2005/8/layout/cycle2"/>
    <dgm:cxn modelId="{967C8AC8-F0E4-4D4E-8D87-4B5823D66C18}" type="presParOf" srcId="{5FA6F057-3E6E-4DB1-ABF6-2671E421B5A6}" destId="{F73DAC93-9A0A-461A-9BD3-649A83CF9E0F}" srcOrd="11" destOrd="0" presId="urn:microsoft.com/office/officeart/2005/8/layout/cycle2"/>
    <dgm:cxn modelId="{E0DF7A22-0E57-4F6C-A5B9-93413D3237B2}" type="presParOf" srcId="{F73DAC93-9A0A-461A-9BD3-649A83CF9E0F}" destId="{71489B90-80D0-4531-9D2D-A19C7775096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6AAC01-C9FC-4371-883C-D4CD50AC15E5}">
      <dsp:nvSpPr>
        <dsp:cNvPr id="0" name=""/>
        <dsp:cNvSpPr/>
      </dsp:nvSpPr>
      <dsp:spPr>
        <a:xfrm>
          <a:off x="4768512" y="1637"/>
          <a:ext cx="1120089" cy="1120089"/>
        </a:xfrm>
        <a:prstGeom prst="ellipse">
          <a:avLst/>
        </a:prstGeom>
        <a:solidFill>
          <a:srgbClr val="C907CE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8:20</a:t>
          </a:r>
          <a:r>
            <a:rPr lang="zh-TW" altLang="en-US" sz="28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出發</a:t>
          </a:r>
          <a:endParaRPr lang="zh-TW" altLang="en-US" sz="28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932545" y="165670"/>
        <a:ext cx="792023" cy="792023"/>
      </dsp:txXfrm>
    </dsp:sp>
    <dsp:sp modelId="{0AE9938C-2EAF-4744-9F33-C21ED7E9871C}">
      <dsp:nvSpPr>
        <dsp:cNvPr id="0" name=""/>
        <dsp:cNvSpPr/>
      </dsp:nvSpPr>
      <dsp:spPr>
        <a:xfrm rot="1800000">
          <a:off x="5900594" y="788821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5906573" y="842113"/>
        <a:ext cx="208266" cy="226818"/>
      </dsp:txXfrm>
    </dsp:sp>
    <dsp:sp modelId="{25F7BA18-E65C-488D-9884-46CADB5BB0C6}">
      <dsp:nvSpPr>
        <dsp:cNvPr id="0" name=""/>
        <dsp:cNvSpPr/>
      </dsp:nvSpPr>
      <dsp:spPr>
        <a:xfrm>
          <a:off x="6224694" y="842365"/>
          <a:ext cx="1120089" cy="1120089"/>
        </a:xfrm>
        <a:prstGeom prst="ellipse">
          <a:avLst/>
        </a:prstGeom>
        <a:solidFill>
          <a:srgbClr val="FF99FF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先玩尋寶船</a:t>
          </a:r>
          <a:endParaRPr lang="zh-TW" altLang="en-US" sz="19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6388727" y="1006398"/>
        <a:ext cx="792023" cy="792023"/>
      </dsp:txXfrm>
    </dsp:sp>
    <dsp:sp modelId="{AF20D1DF-8AB7-4A91-AD72-E9CEFCBFF096}">
      <dsp:nvSpPr>
        <dsp:cNvPr id="0" name=""/>
        <dsp:cNvSpPr/>
      </dsp:nvSpPr>
      <dsp:spPr>
        <a:xfrm rot="5400000">
          <a:off x="6635977" y="2045701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6680606" y="2076679"/>
        <a:ext cx="208266" cy="226818"/>
      </dsp:txXfrm>
    </dsp:sp>
    <dsp:sp modelId="{2783353A-A9A8-40D4-B5C7-FEA71DC33B93}">
      <dsp:nvSpPr>
        <dsp:cNvPr id="0" name=""/>
        <dsp:cNvSpPr/>
      </dsp:nvSpPr>
      <dsp:spPr>
        <a:xfrm>
          <a:off x="6224694" y="2523820"/>
          <a:ext cx="1120089" cy="1120089"/>
        </a:xfrm>
        <a:prstGeom prst="ellipse">
          <a:avLst/>
        </a:prstGeom>
        <a:solidFill>
          <a:srgbClr val="C907CE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12:00</a:t>
          </a:r>
          <a:r>
            <a:rPr lang="zh-TW" altLang="en-US" sz="19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吃飯</a:t>
          </a:r>
          <a:endParaRPr lang="zh-TW" altLang="en-US" sz="19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6388727" y="2687853"/>
        <a:ext cx="792023" cy="792023"/>
      </dsp:txXfrm>
    </dsp:sp>
    <dsp:sp modelId="{CC5FC3B1-62FC-4373-8CEC-34F6CAE15AB6}">
      <dsp:nvSpPr>
        <dsp:cNvPr id="0" name=""/>
        <dsp:cNvSpPr/>
      </dsp:nvSpPr>
      <dsp:spPr>
        <a:xfrm rot="9000000">
          <a:off x="5915178" y="3311003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5998456" y="3364295"/>
        <a:ext cx="208266" cy="226818"/>
      </dsp:txXfrm>
    </dsp:sp>
    <dsp:sp modelId="{2E7642DF-F67B-4D04-AF86-698A8BC5AFBC}">
      <dsp:nvSpPr>
        <dsp:cNvPr id="0" name=""/>
        <dsp:cNvSpPr/>
      </dsp:nvSpPr>
      <dsp:spPr>
        <a:xfrm>
          <a:off x="4768512" y="3364547"/>
          <a:ext cx="1120089" cy="1120089"/>
        </a:xfrm>
        <a:prstGeom prst="ellipse">
          <a:avLst/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在玩摩天輪</a:t>
          </a:r>
          <a:endParaRPr lang="zh-TW" altLang="en-US" sz="19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932545" y="3528580"/>
        <a:ext cx="792023" cy="792023"/>
      </dsp:txXfrm>
    </dsp:sp>
    <dsp:sp modelId="{4BCDF61B-BFB6-49F5-8856-EE049C6165BE}">
      <dsp:nvSpPr>
        <dsp:cNvPr id="0" name=""/>
        <dsp:cNvSpPr/>
      </dsp:nvSpPr>
      <dsp:spPr>
        <a:xfrm rot="12600000">
          <a:off x="4458996" y="3319423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4542274" y="3417343"/>
        <a:ext cx="208266" cy="226818"/>
      </dsp:txXfrm>
    </dsp:sp>
    <dsp:sp modelId="{9A66BDD9-42D6-4C24-BEDA-F76D12C9A582}">
      <dsp:nvSpPr>
        <dsp:cNvPr id="0" name=""/>
        <dsp:cNvSpPr/>
      </dsp:nvSpPr>
      <dsp:spPr>
        <a:xfrm>
          <a:off x="3312329" y="2523820"/>
          <a:ext cx="1120089" cy="112008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rgbClr val="C907C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最後完海洋總動員</a:t>
          </a:r>
          <a:endParaRPr lang="zh-TW" altLang="en-US" sz="20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476362" y="2687853"/>
        <a:ext cx="792023" cy="792023"/>
      </dsp:txXfrm>
    </dsp:sp>
    <dsp:sp modelId="{A2601D8D-C7E8-428D-BE1E-D2A1D0DD877F}">
      <dsp:nvSpPr>
        <dsp:cNvPr id="0" name=""/>
        <dsp:cNvSpPr/>
      </dsp:nvSpPr>
      <dsp:spPr>
        <a:xfrm rot="16200000">
          <a:off x="3723612" y="2062542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3768241" y="2182777"/>
        <a:ext cx="208266" cy="226818"/>
      </dsp:txXfrm>
    </dsp:sp>
    <dsp:sp modelId="{5FA1392B-EB59-44E6-9B75-7A06DBF94DBF}">
      <dsp:nvSpPr>
        <dsp:cNvPr id="0" name=""/>
        <dsp:cNvSpPr/>
      </dsp:nvSpPr>
      <dsp:spPr>
        <a:xfrm>
          <a:off x="3312329" y="842365"/>
          <a:ext cx="1120089" cy="1120089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2:00</a:t>
          </a:r>
          <a:r>
            <a:rPr lang="zh-TW" altLang="en-US" sz="24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回學校</a:t>
          </a:r>
          <a:endParaRPr lang="zh-TW" altLang="en-US" sz="24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476362" y="1006398"/>
        <a:ext cx="792023" cy="792023"/>
      </dsp:txXfrm>
    </dsp:sp>
    <dsp:sp modelId="{F73DAC93-9A0A-461A-9BD3-649A83CF9E0F}">
      <dsp:nvSpPr>
        <dsp:cNvPr id="0" name=""/>
        <dsp:cNvSpPr/>
      </dsp:nvSpPr>
      <dsp:spPr>
        <a:xfrm rot="19800000">
          <a:off x="4444411" y="797241"/>
          <a:ext cx="297523" cy="3780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4450390" y="895161"/>
        <a:ext cx="208266" cy="2268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77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49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06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709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302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42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64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02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19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39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37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4DBDF-A30D-49AD-9D75-8C33B59CDFD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4D48F-29F8-498B-8B73-53E4460824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44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000">
              <a:srgbClr val="FF99FF"/>
            </a:gs>
            <a:gs pos="0">
              <a:srgbClr val="FFFF00"/>
            </a:gs>
            <a:gs pos="100000">
              <a:srgbClr val="C907C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C907CE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兒童新樂</a:t>
            </a:r>
            <a:r>
              <a:rPr lang="zh-TW" altLang="en-US" sz="9600" dirty="0">
                <a:solidFill>
                  <a:srgbClr val="C907CE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64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66FFFF"/>
            </a:gs>
            <a:gs pos="63000">
              <a:srgbClr val="FFFF00"/>
            </a:gs>
            <a:gs pos="88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99FF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行程規劃</a:t>
            </a:r>
            <a:endParaRPr lang="zh-TW" altLang="en-US" sz="6600" dirty="0">
              <a:solidFill>
                <a:srgbClr val="FF99FF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848198"/>
              </p:ext>
            </p:extLst>
          </p:nvPr>
        </p:nvGraphicFramePr>
        <p:xfrm>
          <a:off x="838200" y="1690688"/>
          <a:ext cx="10657114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869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66FFFF"/>
            </a:gs>
            <a:gs pos="53000">
              <a:srgbClr val="FF99FF"/>
            </a:gs>
            <a:gs pos="87000">
              <a:srgbClr val="C907C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               </a:t>
            </a:r>
            <a:r>
              <a:rPr lang="zh-TW" altLang="en-US" dirty="0" smtClean="0">
                <a:solidFill>
                  <a:srgbClr val="C907CE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票價</a:t>
            </a:r>
            <a:endParaRPr lang="zh-TW" altLang="en-US" dirty="0">
              <a:solidFill>
                <a:srgbClr val="C907CE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67440"/>
              </p:ext>
            </p:extLst>
          </p:nvPr>
        </p:nvGraphicFramePr>
        <p:xfrm>
          <a:off x="653142" y="2090057"/>
          <a:ext cx="11364686" cy="3892731"/>
        </p:xfrm>
        <a:graphic>
          <a:graphicData uri="http://schemas.openxmlformats.org/drawingml/2006/table">
            <a:tbl>
              <a:tblPr/>
              <a:tblGrid>
                <a:gridCol w="1693601">
                  <a:extLst>
                    <a:ext uri="{9D8B030D-6E8A-4147-A177-3AD203B41FA5}">
                      <a16:colId xmlns:a16="http://schemas.microsoft.com/office/drawing/2014/main" val="4232685649"/>
                    </a:ext>
                  </a:extLst>
                </a:gridCol>
                <a:gridCol w="1706662">
                  <a:extLst>
                    <a:ext uri="{9D8B030D-6E8A-4147-A177-3AD203B41FA5}">
                      <a16:colId xmlns:a16="http://schemas.microsoft.com/office/drawing/2014/main" val="435677077"/>
                    </a:ext>
                  </a:extLst>
                </a:gridCol>
                <a:gridCol w="1706662">
                  <a:extLst>
                    <a:ext uri="{9D8B030D-6E8A-4147-A177-3AD203B41FA5}">
                      <a16:colId xmlns:a16="http://schemas.microsoft.com/office/drawing/2014/main" val="3273559048"/>
                    </a:ext>
                  </a:extLst>
                </a:gridCol>
                <a:gridCol w="1706662">
                  <a:extLst>
                    <a:ext uri="{9D8B030D-6E8A-4147-A177-3AD203B41FA5}">
                      <a16:colId xmlns:a16="http://schemas.microsoft.com/office/drawing/2014/main" val="3489597790"/>
                    </a:ext>
                  </a:extLst>
                </a:gridCol>
                <a:gridCol w="1706662">
                  <a:extLst>
                    <a:ext uri="{9D8B030D-6E8A-4147-A177-3AD203B41FA5}">
                      <a16:colId xmlns:a16="http://schemas.microsoft.com/office/drawing/2014/main" val="469843735"/>
                    </a:ext>
                  </a:extLst>
                </a:gridCol>
                <a:gridCol w="1706662">
                  <a:extLst>
                    <a:ext uri="{9D8B030D-6E8A-4147-A177-3AD203B41FA5}">
                      <a16:colId xmlns:a16="http://schemas.microsoft.com/office/drawing/2014/main" val="1012120801"/>
                    </a:ext>
                  </a:extLst>
                </a:gridCol>
                <a:gridCol w="1137775">
                  <a:extLst>
                    <a:ext uri="{9D8B030D-6E8A-4147-A177-3AD203B41FA5}">
                      <a16:colId xmlns:a16="http://schemas.microsoft.com/office/drawing/2014/main" val="10717575"/>
                    </a:ext>
                  </a:extLst>
                </a:gridCol>
              </a:tblGrid>
              <a:tr h="73304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132285"/>
                  </a:ext>
                </a:extLst>
              </a:tr>
              <a:tr h="18199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528091"/>
                  </a:ext>
                </a:extLst>
              </a:tr>
              <a:tr h="1339706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票價</a:t>
                      </a:r>
                      <a:b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 30 (7</a:t>
                      </a:r>
                      <a:r>
                        <a:rPr lang="zh-TW" altLang="en-US" dirty="0" smtClean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項</a:t>
                      </a:r>
                      <a:r>
                        <a:rPr lang="en-US" altLang="zh-TW" dirty="0" smtClean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  <a:endParaRPr lang="en-US" altLang="zh-TW" dirty="0">
                        <a:solidFill>
                          <a:srgbClr val="66FFFF"/>
                        </a:solidFill>
                        <a:effectLst/>
                        <a:latin typeface="文鼎中鋼筆行楷" panose="020B0602010101010101" pitchFamily="34" charset="-120"/>
                        <a:ea typeface="文鼎中鋼筆行楷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66FFFF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731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21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CCFF"/>
            </a:gs>
            <a:gs pos="52000">
              <a:srgbClr val="FFFF00"/>
            </a:gs>
            <a:gs pos="88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</a:t>
            </a:r>
            <a:r>
              <a:rPr lang="zh-TW" altLang="en-US" dirty="0" smtClean="0">
                <a:solidFill>
                  <a:srgbClr val="66FFFF"/>
                </a:solidFill>
              </a:rPr>
              <a:t>宇宙</a:t>
            </a:r>
            <a:r>
              <a:rPr lang="zh-TW" altLang="en-US" dirty="0">
                <a:solidFill>
                  <a:srgbClr val="66FFFF"/>
                </a:solidFill>
              </a:rPr>
              <a:t>迴旋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C907CE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4000" dirty="0">
                <a:solidFill>
                  <a:srgbClr val="C907CE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!</a:t>
            </a:r>
            <a:endParaRPr lang="zh-TW" altLang="en-US" sz="4000" dirty="0">
              <a:solidFill>
                <a:srgbClr val="C907CE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59429"/>
            <a:ext cx="4765766" cy="4217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55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rgbClr val="FF99FF"/>
            </a:gs>
            <a:gs pos="15000">
              <a:srgbClr val="66FFFF"/>
            </a:gs>
            <a:gs pos="100000">
              <a:srgbClr val="FF99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                              </a:t>
            </a:r>
            <a:r>
              <a:rPr lang="zh-TW" altLang="en-US" dirty="0" smtClean="0">
                <a:solidFill>
                  <a:srgbClr val="66FF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</a:t>
            </a:r>
            <a:r>
              <a:rPr lang="zh-TW" altLang="en-US" dirty="0" smtClean="0">
                <a:solidFill>
                  <a:srgbClr val="66FF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料來源</a:t>
            </a:r>
            <a:r>
              <a:rPr lang="en-US" altLang="zh-TW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en-US" altLang="zh-TW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89000">
                <a:srgbClr val="FF99FF"/>
              </a:gs>
              <a:gs pos="28000">
                <a:srgbClr val="66FFFF"/>
              </a:gs>
              <a:gs pos="62000">
                <a:srgbClr val="FF99FF"/>
              </a:gs>
            </a:gsLst>
            <a:lin ang="2700000" scaled="1"/>
            <a:tileRect/>
          </a:gra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 smtClean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兒 童 新 樂 園 </a:t>
            </a:r>
            <a:r>
              <a:rPr lang="en-US" altLang="zh-TW" sz="4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3200" dirty="0">
                <a:solidFill>
                  <a:srgbClr val="C907CE"/>
                </a:solidFill>
              </a:rPr>
              <a:t>https://www.tcap.taipei/cp.aspx?n=57F1A46B66881160</a:t>
            </a:r>
            <a:endParaRPr lang="zh-TW" altLang="en-US" sz="3200" dirty="0">
              <a:solidFill>
                <a:srgbClr val="C907C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66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66FFFF"/>
            </a:gs>
            <a:gs pos="59000">
              <a:srgbClr val="FFCCFF"/>
            </a:gs>
            <a:gs pos="83000">
              <a:srgbClr val="FF99F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           </a:t>
            </a:r>
            <a:r>
              <a:rPr lang="en-US" altLang="zh-TW" b="1" dirty="0" smtClean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en-US" altLang="zh-TW" b="1" dirty="0" smtClean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r>
              <a:rPr lang="zh-TW" altLang="en-US" b="1" dirty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</a:t>
            </a:r>
            <a:r>
              <a:rPr lang="zh-TW" altLang="en-US" b="1" dirty="0" smtClean="0">
                <a:solidFill>
                  <a:srgbClr val="FF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           </a:t>
            </a:r>
            <a:r>
              <a:rPr lang="zh-TW" altLang="en-US" b="1" dirty="0" smtClean="0">
                <a:solidFill>
                  <a:srgbClr val="C907CE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兒童新樂園</a:t>
            </a:r>
            <a:r>
              <a:rPr lang="zh-TW" altLang="en-US" b="1" dirty="0">
                <a:solidFill>
                  <a:srgbClr val="C907CE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簡介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77142" y="1789611"/>
            <a:ext cx="7855132" cy="458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7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174</Words>
  <Application>Microsoft Office PowerPoint</Application>
  <PresentationFormat>寬螢幕</PresentationFormat>
  <Paragraphs>34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文鼎中特廣告體</vt:lpstr>
      <vt:lpstr>文鼎中廣告體</vt:lpstr>
      <vt:lpstr>文鼎中鋼筆行楷</vt:lpstr>
      <vt:lpstr>新細明體</vt:lpstr>
      <vt:lpstr>Arial</vt:lpstr>
      <vt:lpstr>Calibri</vt:lpstr>
      <vt:lpstr>Calibri Light</vt:lpstr>
      <vt:lpstr>Wingdings</vt:lpstr>
      <vt:lpstr>Office 佈景主題</vt:lpstr>
      <vt:lpstr>兒童新樂園</vt:lpstr>
      <vt:lpstr>行程規劃</vt:lpstr>
      <vt:lpstr>               票價</vt:lpstr>
      <vt:lpstr>                              宇宙迴旋</vt:lpstr>
      <vt:lpstr>                               資料來源 </vt:lpstr>
      <vt:lpstr>                          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2021-12-23T05:57:42Z</dcterms:created>
  <dcterms:modified xsi:type="dcterms:W3CDTF">2022-01-06T06:00:53Z</dcterms:modified>
</cp:coreProperties>
</file>