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D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205D56-3FDE-4D03-84E4-F722B9470A58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41DC9B55-DD3B-4FAB-B157-F88FD29C24C1}">
      <dgm:prSet phldrT="[文字]"/>
      <dgm:spPr/>
      <dgm:t>
        <a:bodyPr/>
        <a:lstStyle/>
        <a:p>
          <a:r>
            <a:rPr lang="en-US" altLang="zh-TW" dirty="0" smtClean="0"/>
            <a:t>8:00</a:t>
          </a:r>
          <a:r>
            <a:rPr lang="zh-TW" altLang="en-US" dirty="0" smtClean="0"/>
            <a:t>出發</a:t>
          </a:r>
          <a:endParaRPr lang="zh-TW" altLang="en-US" dirty="0"/>
        </a:p>
      </dgm:t>
    </dgm:pt>
    <dgm:pt modelId="{161BF07C-EB04-4B6D-90A7-2649286D6999}" type="parTrans" cxnId="{A00A6BCF-BC9C-4E58-A46C-DD01F6D7AE50}">
      <dgm:prSet/>
      <dgm:spPr/>
      <dgm:t>
        <a:bodyPr/>
        <a:lstStyle/>
        <a:p>
          <a:endParaRPr lang="zh-TW" altLang="en-US"/>
        </a:p>
      </dgm:t>
    </dgm:pt>
    <dgm:pt modelId="{6F2B6C33-641C-4B7F-B06B-29C8826B5D25}" type="sibTrans" cxnId="{A00A6BCF-BC9C-4E58-A46C-DD01F6D7AE50}">
      <dgm:prSet/>
      <dgm:spPr/>
      <dgm:t>
        <a:bodyPr/>
        <a:lstStyle/>
        <a:p>
          <a:endParaRPr lang="zh-TW" altLang="en-US"/>
        </a:p>
      </dgm:t>
    </dgm:pt>
    <dgm:pt modelId="{42FD1543-9145-4CE3-BFE8-CC63A43A5056}">
      <dgm:prSet phldrT="[文字]"/>
      <dgm:spPr/>
      <dgm:t>
        <a:bodyPr/>
        <a:lstStyle/>
        <a:p>
          <a:r>
            <a:rPr lang="zh-TW" altLang="en-US" dirty="0" smtClean="0"/>
            <a:t>先玩海盜船</a:t>
          </a:r>
          <a:endParaRPr lang="zh-TW" altLang="en-US" dirty="0"/>
        </a:p>
      </dgm:t>
    </dgm:pt>
    <dgm:pt modelId="{E3E97ECD-E054-45CF-8D05-F5B2BAFD376F}" type="parTrans" cxnId="{1156A33B-6EA1-4B1E-8CDE-8140785931FB}">
      <dgm:prSet/>
      <dgm:spPr/>
      <dgm:t>
        <a:bodyPr/>
        <a:lstStyle/>
        <a:p>
          <a:endParaRPr lang="zh-TW" altLang="en-US"/>
        </a:p>
      </dgm:t>
    </dgm:pt>
    <dgm:pt modelId="{745A53AB-B5EB-4181-8A78-1409B8F5172F}" type="sibTrans" cxnId="{1156A33B-6EA1-4B1E-8CDE-8140785931FB}">
      <dgm:prSet/>
      <dgm:spPr/>
      <dgm:t>
        <a:bodyPr/>
        <a:lstStyle/>
        <a:p>
          <a:endParaRPr lang="zh-TW" altLang="en-US"/>
        </a:p>
      </dgm:t>
    </dgm:pt>
    <dgm:pt modelId="{BFFF95CE-303C-4982-AD2F-C70B56B8317E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2D37EA5F-94FE-4690-970F-FED8B52B1BEB}" type="parTrans" cxnId="{0AD1FFF4-0E5D-4B06-9CEA-1FA776D3FD15}">
      <dgm:prSet/>
      <dgm:spPr/>
      <dgm:t>
        <a:bodyPr/>
        <a:lstStyle/>
        <a:p>
          <a:endParaRPr lang="zh-TW" altLang="en-US"/>
        </a:p>
      </dgm:t>
    </dgm:pt>
    <dgm:pt modelId="{1D1EC44B-F0C8-4769-BDAD-5E7275DCBF64}" type="sibTrans" cxnId="{0AD1FFF4-0E5D-4B06-9CEA-1FA776D3FD15}">
      <dgm:prSet/>
      <dgm:spPr/>
      <dgm:t>
        <a:bodyPr/>
        <a:lstStyle/>
        <a:p>
          <a:endParaRPr lang="zh-TW" altLang="en-US"/>
        </a:p>
      </dgm:t>
    </dgm:pt>
    <dgm:pt modelId="{A523829A-0474-4DD8-9CA1-BE0B5AC4E25A}">
      <dgm:prSet phldrT="[文字]"/>
      <dgm:spPr/>
      <dgm:t>
        <a:bodyPr/>
        <a:lstStyle/>
        <a:p>
          <a:r>
            <a:rPr lang="zh-TW" altLang="en-US" dirty="0" smtClean="0"/>
            <a:t>咖啡杯</a:t>
          </a:r>
          <a:endParaRPr lang="zh-TW" altLang="en-US" dirty="0"/>
        </a:p>
      </dgm:t>
    </dgm:pt>
    <dgm:pt modelId="{47A55C5A-B84F-4862-AA57-D1AD0257EA94}" type="parTrans" cxnId="{81B81C5D-F4AA-496C-B5CC-454987F56613}">
      <dgm:prSet/>
      <dgm:spPr/>
      <dgm:t>
        <a:bodyPr/>
        <a:lstStyle/>
        <a:p>
          <a:endParaRPr lang="zh-TW" altLang="en-US"/>
        </a:p>
      </dgm:t>
    </dgm:pt>
    <dgm:pt modelId="{70A2A58D-9335-43A8-A8B8-C9A25A19A023}" type="sibTrans" cxnId="{81B81C5D-F4AA-496C-B5CC-454987F56613}">
      <dgm:prSet/>
      <dgm:spPr/>
      <dgm:t>
        <a:bodyPr/>
        <a:lstStyle/>
        <a:p>
          <a:endParaRPr lang="zh-TW" altLang="en-US"/>
        </a:p>
      </dgm:t>
    </dgm:pt>
    <dgm:pt modelId="{6C9E45CB-3097-4855-83E3-EC7A1DAB8CC8}">
      <dgm:prSet phldrT="[文字]"/>
      <dgm:spPr/>
      <dgm:t>
        <a:bodyPr/>
        <a:lstStyle/>
        <a:p>
          <a:r>
            <a:rPr lang="zh-TW" altLang="en-US" dirty="0" smtClean="0"/>
            <a:t>雲霄飛車</a:t>
          </a:r>
          <a:endParaRPr lang="zh-TW" altLang="en-US" dirty="0"/>
        </a:p>
      </dgm:t>
    </dgm:pt>
    <dgm:pt modelId="{0DDD93AE-965B-4A2E-BFAB-A723610A2C08}" type="parTrans" cxnId="{DA6CA2C6-8473-4DFB-953E-D89BFE971ACD}">
      <dgm:prSet/>
      <dgm:spPr/>
      <dgm:t>
        <a:bodyPr/>
        <a:lstStyle/>
        <a:p>
          <a:endParaRPr lang="zh-TW" altLang="en-US"/>
        </a:p>
      </dgm:t>
    </dgm:pt>
    <dgm:pt modelId="{CDB09963-4260-4181-8084-8DF7B6AC16DC}" type="sibTrans" cxnId="{DA6CA2C6-8473-4DFB-953E-D89BFE971ACD}">
      <dgm:prSet/>
      <dgm:spPr/>
      <dgm:t>
        <a:bodyPr/>
        <a:lstStyle/>
        <a:p>
          <a:endParaRPr lang="zh-TW" altLang="en-US"/>
        </a:p>
      </dgm:t>
    </dgm:pt>
    <dgm:pt modelId="{ECF11B7E-74CE-46FB-86B2-EADF2FB9E515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47EED234-43CD-41B4-9B67-86DC9E2566A7}" type="parTrans" cxnId="{1EC70710-2D4C-4A9F-AF4F-FDF836E173EF}">
      <dgm:prSet/>
      <dgm:spPr/>
      <dgm:t>
        <a:bodyPr/>
        <a:lstStyle/>
        <a:p>
          <a:endParaRPr lang="zh-TW" altLang="en-US"/>
        </a:p>
      </dgm:t>
    </dgm:pt>
    <dgm:pt modelId="{4500A2EB-4296-4848-BE10-15F5266FB8B8}" type="sibTrans" cxnId="{1EC70710-2D4C-4A9F-AF4F-FDF836E173EF}">
      <dgm:prSet/>
      <dgm:spPr/>
      <dgm:t>
        <a:bodyPr/>
        <a:lstStyle/>
        <a:p>
          <a:endParaRPr lang="zh-TW" altLang="en-US"/>
        </a:p>
      </dgm:t>
    </dgm:pt>
    <dgm:pt modelId="{8F480118-B4B4-417F-A66B-F9E0CEC2E851}">
      <dgm:prSet phldrT="[文字]"/>
      <dgm:spPr/>
      <dgm:t>
        <a:bodyPr/>
        <a:lstStyle/>
        <a:p>
          <a:r>
            <a:rPr lang="zh-TW" altLang="en-US" dirty="0" smtClean="0"/>
            <a:t>午餐時間</a:t>
          </a:r>
          <a:endParaRPr lang="zh-TW" altLang="en-US" dirty="0"/>
        </a:p>
      </dgm:t>
    </dgm:pt>
    <dgm:pt modelId="{DE6E7B4D-ABBB-41BB-95E1-01BE7D2C648B}" type="parTrans" cxnId="{5C2DDD89-E16B-43F7-99E7-DE80ACA64B6D}">
      <dgm:prSet/>
      <dgm:spPr/>
      <dgm:t>
        <a:bodyPr/>
        <a:lstStyle/>
        <a:p>
          <a:endParaRPr lang="zh-TW" altLang="en-US"/>
        </a:p>
      </dgm:t>
    </dgm:pt>
    <dgm:pt modelId="{1D7EDFF0-DA92-46A2-811D-A96C7F991B33}" type="sibTrans" cxnId="{5C2DDD89-E16B-43F7-99E7-DE80ACA64B6D}">
      <dgm:prSet/>
      <dgm:spPr/>
      <dgm:t>
        <a:bodyPr/>
        <a:lstStyle/>
        <a:p>
          <a:endParaRPr lang="zh-TW" altLang="en-US"/>
        </a:p>
      </dgm:t>
    </dgm:pt>
    <dgm:pt modelId="{1F74385A-38C8-418A-A4DF-DCE90178137E}">
      <dgm:prSet phldrT="[文字]"/>
      <dgm:spPr/>
      <dgm:t>
        <a:bodyPr/>
        <a:lstStyle/>
        <a:p>
          <a:r>
            <a:rPr lang="zh-TW" altLang="en-US" dirty="0" smtClean="0"/>
            <a:t>放學</a:t>
          </a:r>
          <a:endParaRPr lang="zh-TW" altLang="en-US" dirty="0"/>
        </a:p>
      </dgm:t>
    </dgm:pt>
    <dgm:pt modelId="{6F140D47-199F-4396-A558-43E117D87B21}" type="parTrans" cxnId="{BB7D6099-C0CB-4202-B4BC-D185FF5A1A01}">
      <dgm:prSet/>
      <dgm:spPr/>
      <dgm:t>
        <a:bodyPr/>
        <a:lstStyle/>
        <a:p>
          <a:endParaRPr lang="zh-TW" altLang="en-US"/>
        </a:p>
      </dgm:t>
    </dgm:pt>
    <dgm:pt modelId="{308166BD-A8E3-460E-B015-880E0464E7B8}" type="sibTrans" cxnId="{BB7D6099-C0CB-4202-B4BC-D185FF5A1A01}">
      <dgm:prSet/>
      <dgm:spPr/>
      <dgm:t>
        <a:bodyPr/>
        <a:lstStyle/>
        <a:p>
          <a:endParaRPr lang="zh-TW" altLang="en-US"/>
        </a:p>
      </dgm:t>
    </dgm:pt>
    <dgm:pt modelId="{DB9FC006-D460-4376-A9FD-4DA4C23347F9}" type="pres">
      <dgm:prSet presAssocID="{0D205D56-3FDE-4D03-84E4-F722B9470A5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A38D809-7725-4348-9283-F5FAFB95DF49}" type="pres">
      <dgm:prSet presAssocID="{41DC9B55-DD3B-4FAB-B157-F88FD29C24C1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7999DF1-A80B-4C23-85A7-12519824FC48}" type="pres">
      <dgm:prSet presAssocID="{6F2B6C33-641C-4B7F-B06B-29C8826B5D25}" presName="sibTrans" presStyleLbl="sibTrans2D1" presStyleIdx="0" presStyleCnt="7"/>
      <dgm:spPr/>
      <dgm:t>
        <a:bodyPr/>
        <a:lstStyle/>
        <a:p>
          <a:endParaRPr lang="zh-TW" altLang="en-US"/>
        </a:p>
      </dgm:t>
    </dgm:pt>
    <dgm:pt modelId="{0E28957B-A163-412C-BA65-450F3A0EB183}" type="pres">
      <dgm:prSet presAssocID="{6F2B6C33-641C-4B7F-B06B-29C8826B5D25}" presName="connectorText" presStyleLbl="sibTrans2D1" presStyleIdx="0" presStyleCnt="7"/>
      <dgm:spPr/>
      <dgm:t>
        <a:bodyPr/>
        <a:lstStyle/>
        <a:p>
          <a:endParaRPr lang="zh-TW" altLang="en-US"/>
        </a:p>
      </dgm:t>
    </dgm:pt>
    <dgm:pt modelId="{274E9BF2-D12B-4883-A48A-05E7403C6D45}" type="pres">
      <dgm:prSet presAssocID="{42FD1543-9145-4CE3-BFE8-CC63A43A5056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5A5716-2F4F-4778-8982-3C5A98A97B29}" type="pres">
      <dgm:prSet presAssocID="{745A53AB-B5EB-4181-8A78-1409B8F5172F}" presName="sibTrans" presStyleLbl="sibTrans2D1" presStyleIdx="1" presStyleCnt="7"/>
      <dgm:spPr/>
      <dgm:t>
        <a:bodyPr/>
        <a:lstStyle/>
        <a:p>
          <a:endParaRPr lang="zh-TW" altLang="en-US"/>
        </a:p>
      </dgm:t>
    </dgm:pt>
    <dgm:pt modelId="{045686DA-BAE0-4379-B0BF-E27F06386855}" type="pres">
      <dgm:prSet presAssocID="{745A53AB-B5EB-4181-8A78-1409B8F5172F}" presName="connectorText" presStyleLbl="sibTrans2D1" presStyleIdx="1" presStyleCnt="7"/>
      <dgm:spPr/>
      <dgm:t>
        <a:bodyPr/>
        <a:lstStyle/>
        <a:p>
          <a:endParaRPr lang="zh-TW" altLang="en-US"/>
        </a:p>
      </dgm:t>
    </dgm:pt>
    <dgm:pt modelId="{D1144C1E-9749-4D4F-824E-30DCBC2A9074}" type="pres">
      <dgm:prSet presAssocID="{BFFF95CE-303C-4982-AD2F-C70B56B8317E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A2E920-198C-4683-B51C-841B77EF76A4}" type="pres">
      <dgm:prSet presAssocID="{1D1EC44B-F0C8-4769-BDAD-5E7275DCBF64}" presName="sibTrans" presStyleLbl="sibTrans2D1" presStyleIdx="2" presStyleCnt="7"/>
      <dgm:spPr/>
      <dgm:t>
        <a:bodyPr/>
        <a:lstStyle/>
        <a:p>
          <a:endParaRPr lang="zh-TW" altLang="en-US"/>
        </a:p>
      </dgm:t>
    </dgm:pt>
    <dgm:pt modelId="{2C5ED14F-A965-45C8-8E7E-CF6934D62F7E}" type="pres">
      <dgm:prSet presAssocID="{1D1EC44B-F0C8-4769-BDAD-5E7275DCBF64}" presName="connectorText" presStyleLbl="sibTrans2D1" presStyleIdx="2" presStyleCnt="7"/>
      <dgm:spPr/>
      <dgm:t>
        <a:bodyPr/>
        <a:lstStyle/>
        <a:p>
          <a:endParaRPr lang="zh-TW" altLang="en-US"/>
        </a:p>
      </dgm:t>
    </dgm:pt>
    <dgm:pt modelId="{67739EFE-EB85-44E6-953B-F2EC8C7AF9C9}" type="pres">
      <dgm:prSet presAssocID="{8F480118-B4B4-417F-A66B-F9E0CEC2E851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063A89-0BA5-45DF-8313-3707999775CE}" type="pres">
      <dgm:prSet presAssocID="{1D7EDFF0-DA92-46A2-811D-A96C7F991B33}" presName="sibTrans" presStyleLbl="sibTrans2D1" presStyleIdx="3" presStyleCnt="7"/>
      <dgm:spPr/>
      <dgm:t>
        <a:bodyPr/>
        <a:lstStyle/>
        <a:p>
          <a:endParaRPr lang="zh-TW" altLang="en-US"/>
        </a:p>
      </dgm:t>
    </dgm:pt>
    <dgm:pt modelId="{5147EF30-576F-4BD9-B129-FFEE1CC6FA0C}" type="pres">
      <dgm:prSet presAssocID="{1D7EDFF0-DA92-46A2-811D-A96C7F991B33}" presName="connectorText" presStyleLbl="sibTrans2D1" presStyleIdx="3" presStyleCnt="7"/>
      <dgm:spPr/>
      <dgm:t>
        <a:bodyPr/>
        <a:lstStyle/>
        <a:p>
          <a:endParaRPr lang="zh-TW" altLang="en-US"/>
        </a:p>
      </dgm:t>
    </dgm:pt>
    <dgm:pt modelId="{26C57AD4-6493-426D-B3D1-410E2D3F016F}" type="pres">
      <dgm:prSet presAssocID="{A523829A-0474-4DD8-9CA1-BE0B5AC4E25A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2160CE-04C2-4666-A5A5-E8424F590B6F}" type="pres">
      <dgm:prSet presAssocID="{70A2A58D-9335-43A8-A8B8-C9A25A19A023}" presName="sibTrans" presStyleLbl="sibTrans2D1" presStyleIdx="4" presStyleCnt="7"/>
      <dgm:spPr/>
      <dgm:t>
        <a:bodyPr/>
        <a:lstStyle/>
        <a:p>
          <a:endParaRPr lang="zh-TW" altLang="en-US"/>
        </a:p>
      </dgm:t>
    </dgm:pt>
    <dgm:pt modelId="{E6F46FE7-D003-4697-980B-F223B5408A8F}" type="pres">
      <dgm:prSet presAssocID="{70A2A58D-9335-43A8-A8B8-C9A25A19A023}" presName="connectorText" presStyleLbl="sibTrans2D1" presStyleIdx="4" presStyleCnt="7"/>
      <dgm:spPr/>
      <dgm:t>
        <a:bodyPr/>
        <a:lstStyle/>
        <a:p>
          <a:endParaRPr lang="zh-TW" altLang="en-US"/>
        </a:p>
      </dgm:t>
    </dgm:pt>
    <dgm:pt modelId="{0C8DC643-AAA4-48F6-8CFC-8324C975C4DD}" type="pres">
      <dgm:prSet presAssocID="{6C9E45CB-3097-4855-83E3-EC7A1DAB8CC8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93F01B3-91B4-46F2-AA22-84842942594E}" type="pres">
      <dgm:prSet presAssocID="{CDB09963-4260-4181-8084-8DF7B6AC16DC}" presName="sibTrans" presStyleLbl="sibTrans2D1" presStyleIdx="5" presStyleCnt="7"/>
      <dgm:spPr/>
      <dgm:t>
        <a:bodyPr/>
        <a:lstStyle/>
        <a:p>
          <a:endParaRPr lang="zh-TW" altLang="en-US"/>
        </a:p>
      </dgm:t>
    </dgm:pt>
    <dgm:pt modelId="{34E95EAD-BA5D-4204-A5BB-E3937CBEBA62}" type="pres">
      <dgm:prSet presAssocID="{CDB09963-4260-4181-8084-8DF7B6AC16DC}" presName="connectorText" presStyleLbl="sibTrans2D1" presStyleIdx="5" presStyleCnt="7"/>
      <dgm:spPr/>
      <dgm:t>
        <a:bodyPr/>
        <a:lstStyle/>
        <a:p>
          <a:endParaRPr lang="zh-TW" altLang="en-US"/>
        </a:p>
      </dgm:t>
    </dgm:pt>
    <dgm:pt modelId="{54C68BF9-D354-4D33-B372-0DE66B0256C1}" type="pres">
      <dgm:prSet presAssocID="{ECF11B7E-74CE-46FB-86B2-EADF2FB9E515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945BA37-6052-43DE-8BB0-AE3F829ED9C7}" type="pres">
      <dgm:prSet presAssocID="{4500A2EB-4296-4848-BE10-15F5266FB8B8}" presName="sibTrans" presStyleLbl="sibTrans2D1" presStyleIdx="6" presStyleCnt="7"/>
      <dgm:spPr/>
      <dgm:t>
        <a:bodyPr/>
        <a:lstStyle/>
        <a:p>
          <a:endParaRPr lang="zh-TW" altLang="en-US"/>
        </a:p>
      </dgm:t>
    </dgm:pt>
    <dgm:pt modelId="{5DEF8C2A-3027-494C-A9A7-E5F5040A60B4}" type="pres">
      <dgm:prSet presAssocID="{4500A2EB-4296-4848-BE10-15F5266FB8B8}" presName="connectorText" presStyleLbl="sibTrans2D1" presStyleIdx="6" presStyleCnt="7"/>
      <dgm:spPr/>
      <dgm:t>
        <a:bodyPr/>
        <a:lstStyle/>
        <a:p>
          <a:endParaRPr lang="zh-TW" altLang="en-US"/>
        </a:p>
      </dgm:t>
    </dgm:pt>
    <dgm:pt modelId="{A5499CAE-465E-4064-944D-B0D70146590A}" type="pres">
      <dgm:prSet presAssocID="{1F74385A-38C8-418A-A4DF-DCE90178137E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E8766C7-AEC9-4527-92C7-9A88C20218AD}" type="presOf" srcId="{41DC9B55-DD3B-4FAB-B157-F88FD29C24C1}" destId="{FA38D809-7725-4348-9283-F5FAFB95DF49}" srcOrd="0" destOrd="0" presId="urn:microsoft.com/office/officeart/2005/8/layout/process5"/>
    <dgm:cxn modelId="{736E70FF-71D9-48A5-AA5D-4E85F5958715}" type="presOf" srcId="{1D7EDFF0-DA92-46A2-811D-A96C7F991B33}" destId="{28063A89-0BA5-45DF-8313-3707999775CE}" srcOrd="0" destOrd="0" presId="urn:microsoft.com/office/officeart/2005/8/layout/process5"/>
    <dgm:cxn modelId="{57211DD6-2C4F-4B4A-92E2-81A38CC578CA}" type="presOf" srcId="{1D1EC44B-F0C8-4769-BDAD-5E7275DCBF64}" destId="{2C5ED14F-A965-45C8-8E7E-CF6934D62F7E}" srcOrd="1" destOrd="0" presId="urn:microsoft.com/office/officeart/2005/8/layout/process5"/>
    <dgm:cxn modelId="{1156A33B-6EA1-4B1E-8CDE-8140785931FB}" srcId="{0D205D56-3FDE-4D03-84E4-F722B9470A58}" destId="{42FD1543-9145-4CE3-BFE8-CC63A43A5056}" srcOrd="1" destOrd="0" parTransId="{E3E97ECD-E054-45CF-8D05-F5B2BAFD376F}" sibTransId="{745A53AB-B5EB-4181-8A78-1409B8F5172F}"/>
    <dgm:cxn modelId="{8F31F088-61E1-42CA-B4AF-4B09EF16DF4A}" type="presOf" srcId="{745A53AB-B5EB-4181-8A78-1409B8F5172F}" destId="{305A5716-2F4F-4778-8982-3C5A98A97B29}" srcOrd="0" destOrd="0" presId="urn:microsoft.com/office/officeart/2005/8/layout/process5"/>
    <dgm:cxn modelId="{9370DA19-8DA2-4997-8B99-8BF43EACC46C}" type="presOf" srcId="{A523829A-0474-4DD8-9CA1-BE0B5AC4E25A}" destId="{26C57AD4-6493-426D-B3D1-410E2D3F016F}" srcOrd="0" destOrd="0" presId="urn:microsoft.com/office/officeart/2005/8/layout/process5"/>
    <dgm:cxn modelId="{5043976F-3642-4A67-A2F9-4C58B4582A3E}" type="presOf" srcId="{1F74385A-38C8-418A-A4DF-DCE90178137E}" destId="{A5499CAE-465E-4064-944D-B0D70146590A}" srcOrd="0" destOrd="0" presId="urn:microsoft.com/office/officeart/2005/8/layout/process5"/>
    <dgm:cxn modelId="{51DFF43C-6B58-41E9-A075-8C335B8181EA}" type="presOf" srcId="{6F2B6C33-641C-4B7F-B06B-29C8826B5D25}" destId="{77999DF1-A80B-4C23-85A7-12519824FC48}" srcOrd="0" destOrd="0" presId="urn:microsoft.com/office/officeart/2005/8/layout/process5"/>
    <dgm:cxn modelId="{649A52A8-D01D-408F-912C-CEA76B72C523}" type="presOf" srcId="{4500A2EB-4296-4848-BE10-15F5266FB8B8}" destId="{9945BA37-6052-43DE-8BB0-AE3F829ED9C7}" srcOrd="0" destOrd="0" presId="urn:microsoft.com/office/officeart/2005/8/layout/process5"/>
    <dgm:cxn modelId="{0F6302BD-2243-46E8-A8B2-897DC679DE63}" type="presOf" srcId="{1D1EC44B-F0C8-4769-BDAD-5E7275DCBF64}" destId="{DCA2E920-198C-4683-B51C-841B77EF76A4}" srcOrd="0" destOrd="0" presId="urn:microsoft.com/office/officeart/2005/8/layout/process5"/>
    <dgm:cxn modelId="{D8D46EE9-4A8C-4426-9D41-AF8684B95163}" type="presOf" srcId="{70A2A58D-9335-43A8-A8B8-C9A25A19A023}" destId="{9E2160CE-04C2-4666-A5A5-E8424F590B6F}" srcOrd="0" destOrd="0" presId="urn:microsoft.com/office/officeart/2005/8/layout/process5"/>
    <dgm:cxn modelId="{BB7D6099-C0CB-4202-B4BC-D185FF5A1A01}" srcId="{0D205D56-3FDE-4D03-84E4-F722B9470A58}" destId="{1F74385A-38C8-418A-A4DF-DCE90178137E}" srcOrd="7" destOrd="0" parTransId="{6F140D47-199F-4396-A558-43E117D87B21}" sibTransId="{308166BD-A8E3-460E-B015-880E0464E7B8}"/>
    <dgm:cxn modelId="{9B65044B-56E0-4FAF-A1D5-3B5E0EBD09C7}" type="presOf" srcId="{6F2B6C33-641C-4B7F-B06B-29C8826B5D25}" destId="{0E28957B-A163-412C-BA65-450F3A0EB183}" srcOrd="1" destOrd="0" presId="urn:microsoft.com/office/officeart/2005/8/layout/process5"/>
    <dgm:cxn modelId="{F76D910C-A13C-4F04-9395-E5A9BB53C72B}" type="presOf" srcId="{0D205D56-3FDE-4D03-84E4-F722B9470A58}" destId="{DB9FC006-D460-4376-A9FD-4DA4C23347F9}" srcOrd="0" destOrd="0" presId="urn:microsoft.com/office/officeart/2005/8/layout/process5"/>
    <dgm:cxn modelId="{E6E45C09-BCFF-4087-AE78-E6BCA0B53731}" type="presOf" srcId="{ECF11B7E-74CE-46FB-86B2-EADF2FB9E515}" destId="{54C68BF9-D354-4D33-B372-0DE66B0256C1}" srcOrd="0" destOrd="0" presId="urn:microsoft.com/office/officeart/2005/8/layout/process5"/>
    <dgm:cxn modelId="{1EC70710-2D4C-4A9F-AF4F-FDF836E173EF}" srcId="{0D205D56-3FDE-4D03-84E4-F722B9470A58}" destId="{ECF11B7E-74CE-46FB-86B2-EADF2FB9E515}" srcOrd="6" destOrd="0" parTransId="{47EED234-43CD-41B4-9B67-86DC9E2566A7}" sibTransId="{4500A2EB-4296-4848-BE10-15F5266FB8B8}"/>
    <dgm:cxn modelId="{BE044980-B1AA-4A15-BE53-DC46E850860B}" type="presOf" srcId="{70A2A58D-9335-43A8-A8B8-C9A25A19A023}" destId="{E6F46FE7-D003-4697-980B-F223B5408A8F}" srcOrd="1" destOrd="0" presId="urn:microsoft.com/office/officeart/2005/8/layout/process5"/>
    <dgm:cxn modelId="{81B81C5D-F4AA-496C-B5CC-454987F56613}" srcId="{0D205D56-3FDE-4D03-84E4-F722B9470A58}" destId="{A523829A-0474-4DD8-9CA1-BE0B5AC4E25A}" srcOrd="4" destOrd="0" parTransId="{47A55C5A-B84F-4862-AA57-D1AD0257EA94}" sibTransId="{70A2A58D-9335-43A8-A8B8-C9A25A19A023}"/>
    <dgm:cxn modelId="{56D551DE-22D9-4F6E-9B25-C87E8312906D}" type="presOf" srcId="{8F480118-B4B4-417F-A66B-F9E0CEC2E851}" destId="{67739EFE-EB85-44E6-953B-F2EC8C7AF9C9}" srcOrd="0" destOrd="0" presId="urn:microsoft.com/office/officeart/2005/8/layout/process5"/>
    <dgm:cxn modelId="{3F4A94E5-4C9C-4630-B266-C5B7A286992A}" type="presOf" srcId="{CDB09963-4260-4181-8084-8DF7B6AC16DC}" destId="{34E95EAD-BA5D-4204-A5BB-E3937CBEBA62}" srcOrd="1" destOrd="0" presId="urn:microsoft.com/office/officeart/2005/8/layout/process5"/>
    <dgm:cxn modelId="{BDB866FA-3D47-4B8E-9139-544C0A83D3B7}" type="presOf" srcId="{6C9E45CB-3097-4855-83E3-EC7A1DAB8CC8}" destId="{0C8DC643-AAA4-48F6-8CFC-8324C975C4DD}" srcOrd="0" destOrd="0" presId="urn:microsoft.com/office/officeart/2005/8/layout/process5"/>
    <dgm:cxn modelId="{DA6CA2C6-8473-4DFB-953E-D89BFE971ACD}" srcId="{0D205D56-3FDE-4D03-84E4-F722B9470A58}" destId="{6C9E45CB-3097-4855-83E3-EC7A1DAB8CC8}" srcOrd="5" destOrd="0" parTransId="{0DDD93AE-965B-4A2E-BFAB-A723610A2C08}" sibTransId="{CDB09963-4260-4181-8084-8DF7B6AC16DC}"/>
    <dgm:cxn modelId="{10B22A29-135D-4D41-988C-68EDA3A5B74C}" type="presOf" srcId="{42FD1543-9145-4CE3-BFE8-CC63A43A5056}" destId="{274E9BF2-D12B-4883-A48A-05E7403C6D45}" srcOrd="0" destOrd="0" presId="urn:microsoft.com/office/officeart/2005/8/layout/process5"/>
    <dgm:cxn modelId="{B3BB037C-375B-4615-8182-620B6E4E5235}" type="presOf" srcId="{745A53AB-B5EB-4181-8A78-1409B8F5172F}" destId="{045686DA-BAE0-4379-B0BF-E27F06386855}" srcOrd="1" destOrd="0" presId="urn:microsoft.com/office/officeart/2005/8/layout/process5"/>
    <dgm:cxn modelId="{C19B2B66-24A3-4FDB-A2D2-EF0705B43CD2}" type="presOf" srcId="{CDB09963-4260-4181-8084-8DF7B6AC16DC}" destId="{C93F01B3-91B4-46F2-AA22-84842942594E}" srcOrd="0" destOrd="0" presId="urn:microsoft.com/office/officeart/2005/8/layout/process5"/>
    <dgm:cxn modelId="{1530585C-5C3E-44D8-83F8-B945B1586E13}" type="presOf" srcId="{BFFF95CE-303C-4982-AD2F-C70B56B8317E}" destId="{D1144C1E-9749-4D4F-824E-30DCBC2A9074}" srcOrd="0" destOrd="0" presId="urn:microsoft.com/office/officeart/2005/8/layout/process5"/>
    <dgm:cxn modelId="{1E7FD926-02EC-466E-90C7-1FE04D28439A}" type="presOf" srcId="{4500A2EB-4296-4848-BE10-15F5266FB8B8}" destId="{5DEF8C2A-3027-494C-A9A7-E5F5040A60B4}" srcOrd="1" destOrd="0" presId="urn:microsoft.com/office/officeart/2005/8/layout/process5"/>
    <dgm:cxn modelId="{5C2DDD89-E16B-43F7-99E7-DE80ACA64B6D}" srcId="{0D205D56-3FDE-4D03-84E4-F722B9470A58}" destId="{8F480118-B4B4-417F-A66B-F9E0CEC2E851}" srcOrd="3" destOrd="0" parTransId="{DE6E7B4D-ABBB-41BB-95E1-01BE7D2C648B}" sibTransId="{1D7EDFF0-DA92-46A2-811D-A96C7F991B33}"/>
    <dgm:cxn modelId="{07062F1C-469B-4CDA-B4E9-3DD303F1D558}" type="presOf" srcId="{1D7EDFF0-DA92-46A2-811D-A96C7F991B33}" destId="{5147EF30-576F-4BD9-B129-FFEE1CC6FA0C}" srcOrd="1" destOrd="0" presId="urn:microsoft.com/office/officeart/2005/8/layout/process5"/>
    <dgm:cxn modelId="{A00A6BCF-BC9C-4E58-A46C-DD01F6D7AE50}" srcId="{0D205D56-3FDE-4D03-84E4-F722B9470A58}" destId="{41DC9B55-DD3B-4FAB-B157-F88FD29C24C1}" srcOrd="0" destOrd="0" parTransId="{161BF07C-EB04-4B6D-90A7-2649286D6999}" sibTransId="{6F2B6C33-641C-4B7F-B06B-29C8826B5D25}"/>
    <dgm:cxn modelId="{0AD1FFF4-0E5D-4B06-9CEA-1FA776D3FD15}" srcId="{0D205D56-3FDE-4D03-84E4-F722B9470A58}" destId="{BFFF95CE-303C-4982-AD2F-C70B56B8317E}" srcOrd="2" destOrd="0" parTransId="{2D37EA5F-94FE-4690-970F-FED8B52B1BEB}" sibTransId="{1D1EC44B-F0C8-4769-BDAD-5E7275DCBF64}"/>
    <dgm:cxn modelId="{B54871C3-8804-401D-9555-0CEBAE3B8A66}" type="presParOf" srcId="{DB9FC006-D460-4376-A9FD-4DA4C23347F9}" destId="{FA38D809-7725-4348-9283-F5FAFB95DF49}" srcOrd="0" destOrd="0" presId="urn:microsoft.com/office/officeart/2005/8/layout/process5"/>
    <dgm:cxn modelId="{B72A15B5-D662-47F9-9EF3-56CC96ABFA73}" type="presParOf" srcId="{DB9FC006-D460-4376-A9FD-4DA4C23347F9}" destId="{77999DF1-A80B-4C23-85A7-12519824FC48}" srcOrd="1" destOrd="0" presId="urn:microsoft.com/office/officeart/2005/8/layout/process5"/>
    <dgm:cxn modelId="{98A3A9EB-D617-4B7C-95DE-A2C348DC41DC}" type="presParOf" srcId="{77999DF1-A80B-4C23-85A7-12519824FC48}" destId="{0E28957B-A163-412C-BA65-450F3A0EB183}" srcOrd="0" destOrd="0" presId="urn:microsoft.com/office/officeart/2005/8/layout/process5"/>
    <dgm:cxn modelId="{84E55C5A-F13D-42B3-8D73-7F2D330CF9DA}" type="presParOf" srcId="{DB9FC006-D460-4376-A9FD-4DA4C23347F9}" destId="{274E9BF2-D12B-4883-A48A-05E7403C6D45}" srcOrd="2" destOrd="0" presId="urn:microsoft.com/office/officeart/2005/8/layout/process5"/>
    <dgm:cxn modelId="{10E9FBC7-AC4F-48E1-9CEC-65DC58C9C87E}" type="presParOf" srcId="{DB9FC006-D460-4376-A9FD-4DA4C23347F9}" destId="{305A5716-2F4F-4778-8982-3C5A98A97B29}" srcOrd="3" destOrd="0" presId="urn:microsoft.com/office/officeart/2005/8/layout/process5"/>
    <dgm:cxn modelId="{F0755225-320A-4BC3-BCA8-567950480312}" type="presParOf" srcId="{305A5716-2F4F-4778-8982-3C5A98A97B29}" destId="{045686DA-BAE0-4379-B0BF-E27F06386855}" srcOrd="0" destOrd="0" presId="urn:microsoft.com/office/officeart/2005/8/layout/process5"/>
    <dgm:cxn modelId="{406430F4-129F-4A36-AE9A-3E338B136EAB}" type="presParOf" srcId="{DB9FC006-D460-4376-A9FD-4DA4C23347F9}" destId="{D1144C1E-9749-4D4F-824E-30DCBC2A9074}" srcOrd="4" destOrd="0" presId="urn:microsoft.com/office/officeart/2005/8/layout/process5"/>
    <dgm:cxn modelId="{99ADDDCE-A5B5-4D69-A37E-2B51180566CA}" type="presParOf" srcId="{DB9FC006-D460-4376-A9FD-4DA4C23347F9}" destId="{DCA2E920-198C-4683-B51C-841B77EF76A4}" srcOrd="5" destOrd="0" presId="urn:microsoft.com/office/officeart/2005/8/layout/process5"/>
    <dgm:cxn modelId="{08BA1D67-6AEE-476C-A410-AA608058B506}" type="presParOf" srcId="{DCA2E920-198C-4683-B51C-841B77EF76A4}" destId="{2C5ED14F-A965-45C8-8E7E-CF6934D62F7E}" srcOrd="0" destOrd="0" presId="urn:microsoft.com/office/officeart/2005/8/layout/process5"/>
    <dgm:cxn modelId="{19E08F65-9A01-4FCD-9B7E-EB1B52313972}" type="presParOf" srcId="{DB9FC006-D460-4376-A9FD-4DA4C23347F9}" destId="{67739EFE-EB85-44E6-953B-F2EC8C7AF9C9}" srcOrd="6" destOrd="0" presId="urn:microsoft.com/office/officeart/2005/8/layout/process5"/>
    <dgm:cxn modelId="{2C3835C9-CF90-4429-929F-BBB12B6354F1}" type="presParOf" srcId="{DB9FC006-D460-4376-A9FD-4DA4C23347F9}" destId="{28063A89-0BA5-45DF-8313-3707999775CE}" srcOrd="7" destOrd="0" presId="urn:microsoft.com/office/officeart/2005/8/layout/process5"/>
    <dgm:cxn modelId="{8FF90ED4-C837-4C32-AF4B-9DE971F24579}" type="presParOf" srcId="{28063A89-0BA5-45DF-8313-3707999775CE}" destId="{5147EF30-576F-4BD9-B129-FFEE1CC6FA0C}" srcOrd="0" destOrd="0" presId="urn:microsoft.com/office/officeart/2005/8/layout/process5"/>
    <dgm:cxn modelId="{5D5A673D-54A0-41AC-8C39-A8BC1C3BA38D}" type="presParOf" srcId="{DB9FC006-D460-4376-A9FD-4DA4C23347F9}" destId="{26C57AD4-6493-426D-B3D1-410E2D3F016F}" srcOrd="8" destOrd="0" presId="urn:microsoft.com/office/officeart/2005/8/layout/process5"/>
    <dgm:cxn modelId="{3DD448B5-66CB-4AB3-A71E-77F2EFB9A25F}" type="presParOf" srcId="{DB9FC006-D460-4376-A9FD-4DA4C23347F9}" destId="{9E2160CE-04C2-4666-A5A5-E8424F590B6F}" srcOrd="9" destOrd="0" presId="urn:microsoft.com/office/officeart/2005/8/layout/process5"/>
    <dgm:cxn modelId="{79549044-41EB-448C-9109-372FCC49175B}" type="presParOf" srcId="{9E2160CE-04C2-4666-A5A5-E8424F590B6F}" destId="{E6F46FE7-D003-4697-980B-F223B5408A8F}" srcOrd="0" destOrd="0" presId="urn:microsoft.com/office/officeart/2005/8/layout/process5"/>
    <dgm:cxn modelId="{A5A082F2-5686-4CE8-B7CD-F9D27D572976}" type="presParOf" srcId="{DB9FC006-D460-4376-A9FD-4DA4C23347F9}" destId="{0C8DC643-AAA4-48F6-8CFC-8324C975C4DD}" srcOrd="10" destOrd="0" presId="urn:microsoft.com/office/officeart/2005/8/layout/process5"/>
    <dgm:cxn modelId="{F1E53D09-9A5D-4333-A464-67DDBF83E79D}" type="presParOf" srcId="{DB9FC006-D460-4376-A9FD-4DA4C23347F9}" destId="{C93F01B3-91B4-46F2-AA22-84842942594E}" srcOrd="11" destOrd="0" presId="urn:microsoft.com/office/officeart/2005/8/layout/process5"/>
    <dgm:cxn modelId="{A20135C1-A7FE-4386-8841-1B585B9AAA44}" type="presParOf" srcId="{C93F01B3-91B4-46F2-AA22-84842942594E}" destId="{34E95EAD-BA5D-4204-A5BB-E3937CBEBA62}" srcOrd="0" destOrd="0" presId="urn:microsoft.com/office/officeart/2005/8/layout/process5"/>
    <dgm:cxn modelId="{6E225048-7230-4ED8-BAAC-8BAEDC9A1429}" type="presParOf" srcId="{DB9FC006-D460-4376-A9FD-4DA4C23347F9}" destId="{54C68BF9-D354-4D33-B372-0DE66B0256C1}" srcOrd="12" destOrd="0" presId="urn:microsoft.com/office/officeart/2005/8/layout/process5"/>
    <dgm:cxn modelId="{78B34C19-13F9-406C-854C-04F3874C1D2E}" type="presParOf" srcId="{DB9FC006-D460-4376-A9FD-4DA4C23347F9}" destId="{9945BA37-6052-43DE-8BB0-AE3F829ED9C7}" srcOrd="13" destOrd="0" presId="urn:microsoft.com/office/officeart/2005/8/layout/process5"/>
    <dgm:cxn modelId="{C399D90A-8EE5-460E-8504-614873308422}" type="presParOf" srcId="{9945BA37-6052-43DE-8BB0-AE3F829ED9C7}" destId="{5DEF8C2A-3027-494C-A9A7-E5F5040A60B4}" srcOrd="0" destOrd="0" presId="urn:microsoft.com/office/officeart/2005/8/layout/process5"/>
    <dgm:cxn modelId="{C449D65F-E34B-4A3C-9F5B-0DFAB6A17B17}" type="presParOf" srcId="{DB9FC006-D460-4376-A9FD-4DA4C23347F9}" destId="{A5499CAE-465E-4064-944D-B0D70146590A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38D809-7725-4348-9283-F5FAFB95DF49}">
      <dsp:nvSpPr>
        <dsp:cNvPr id="0" name=""/>
        <dsp:cNvSpPr/>
      </dsp:nvSpPr>
      <dsp:spPr>
        <a:xfrm>
          <a:off x="4755" y="348942"/>
          <a:ext cx="2079017" cy="124741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8:00</a:t>
          </a:r>
          <a:r>
            <a:rPr lang="zh-TW" altLang="en-US" sz="3000" kern="1200" dirty="0" smtClean="0"/>
            <a:t>出發</a:t>
          </a:r>
          <a:endParaRPr lang="zh-TW" altLang="en-US" sz="3000" kern="1200" dirty="0"/>
        </a:p>
      </dsp:txBody>
      <dsp:txXfrm>
        <a:off x="41290" y="385477"/>
        <a:ext cx="2005947" cy="1174340"/>
      </dsp:txXfrm>
    </dsp:sp>
    <dsp:sp modelId="{77999DF1-A80B-4C23-85A7-12519824FC48}">
      <dsp:nvSpPr>
        <dsp:cNvPr id="0" name=""/>
        <dsp:cNvSpPr/>
      </dsp:nvSpPr>
      <dsp:spPr>
        <a:xfrm>
          <a:off x="2266725" y="714849"/>
          <a:ext cx="440751" cy="5155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>
        <a:off x="2266725" y="817968"/>
        <a:ext cx="308526" cy="309358"/>
      </dsp:txXfrm>
    </dsp:sp>
    <dsp:sp modelId="{274E9BF2-D12B-4883-A48A-05E7403C6D45}">
      <dsp:nvSpPr>
        <dsp:cNvPr id="0" name=""/>
        <dsp:cNvSpPr/>
      </dsp:nvSpPr>
      <dsp:spPr>
        <a:xfrm>
          <a:off x="2915379" y="348942"/>
          <a:ext cx="2079017" cy="1247410"/>
        </a:xfrm>
        <a:prstGeom prst="roundRect">
          <a:avLst>
            <a:gd name="adj" fmla="val 10000"/>
          </a:avLst>
        </a:prstGeom>
        <a:solidFill>
          <a:schemeClr val="accent4">
            <a:hueOff val="-359642"/>
            <a:satOff val="-799"/>
            <a:lumOff val="-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先玩海盜船</a:t>
          </a:r>
          <a:endParaRPr lang="zh-TW" altLang="en-US" sz="3000" kern="1200" dirty="0"/>
        </a:p>
      </dsp:txBody>
      <dsp:txXfrm>
        <a:off x="2951914" y="385477"/>
        <a:ext cx="2005947" cy="1174340"/>
      </dsp:txXfrm>
    </dsp:sp>
    <dsp:sp modelId="{305A5716-2F4F-4778-8982-3C5A98A97B29}">
      <dsp:nvSpPr>
        <dsp:cNvPr id="0" name=""/>
        <dsp:cNvSpPr/>
      </dsp:nvSpPr>
      <dsp:spPr>
        <a:xfrm>
          <a:off x="5177350" y="714849"/>
          <a:ext cx="440751" cy="5155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419583"/>
            <a:satOff val="-932"/>
            <a:lumOff val="-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>
        <a:off x="5177350" y="817968"/>
        <a:ext cx="308526" cy="309358"/>
      </dsp:txXfrm>
    </dsp:sp>
    <dsp:sp modelId="{D1144C1E-9749-4D4F-824E-30DCBC2A9074}">
      <dsp:nvSpPr>
        <dsp:cNvPr id="0" name=""/>
        <dsp:cNvSpPr/>
      </dsp:nvSpPr>
      <dsp:spPr>
        <a:xfrm>
          <a:off x="5826003" y="348942"/>
          <a:ext cx="2079017" cy="1247410"/>
        </a:xfrm>
        <a:prstGeom prst="roundRect">
          <a:avLst>
            <a:gd name="adj" fmla="val 10000"/>
          </a:avLst>
        </a:prstGeom>
        <a:solidFill>
          <a:schemeClr val="accent4">
            <a:hueOff val="-719285"/>
            <a:satOff val="-1598"/>
            <a:lumOff val="-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宇宙迴旋</a:t>
          </a:r>
          <a:endParaRPr lang="zh-TW" altLang="en-US" sz="3000" kern="1200" dirty="0"/>
        </a:p>
      </dsp:txBody>
      <dsp:txXfrm>
        <a:off x="5862538" y="385477"/>
        <a:ext cx="2005947" cy="1174340"/>
      </dsp:txXfrm>
    </dsp:sp>
    <dsp:sp modelId="{DCA2E920-198C-4683-B51C-841B77EF76A4}">
      <dsp:nvSpPr>
        <dsp:cNvPr id="0" name=""/>
        <dsp:cNvSpPr/>
      </dsp:nvSpPr>
      <dsp:spPr>
        <a:xfrm>
          <a:off x="8087974" y="714849"/>
          <a:ext cx="440751" cy="5155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839165"/>
            <a:satOff val="-1864"/>
            <a:lumOff val="-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>
        <a:off x="8087974" y="817968"/>
        <a:ext cx="308526" cy="309358"/>
      </dsp:txXfrm>
    </dsp:sp>
    <dsp:sp modelId="{67739EFE-EB85-44E6-953B-F2EC8C7AF9C9}">
      <dsp:nvSpPr>
        <dsp:cNvPr id="0" name=""/>
        <dsp:cNvSpPr/>
      </dsp:nvSpPr>
      <dsp:spPr>
        <a:xfrm>
          <a:off x="8736627" y="348942"/>
          <a:ext cx="2079017" cy="1247410"/>
        </a:xfrm>
        <a:prstGeom prst="roundRect">
          <a:avLst>
            <a:gd name="adj" fmla="val 10000"/>
          </a:avLst>
        </a:prstGeom>
        <a:solidFill>
          <a:schemeClr val="accent4">
            <a:hueOff val="-1078927"/>
            <a:satOff val="-2397"/>
            <a:lumOff val="-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午餐時間</a:t>
          </a:r>
          <a:endParaRPr lang="zh-TW" altLang="en-US" sz="3000" kern="1200" dirty="0"/>
        </a:p>
      </dsp:txBody>
      <dsp:txXfrm>
        <a:off x="8773162" y="385477"/>
        <a:ext cx="2005947" cy="1174340"/>
      </dsp:txXfrm>
    </dsp:sp>
    <dsp:sp modelId="{28063A89-0BA5-45DF-8313-3707999775CE}">
      <dsp:nvSpPr>
        <dsp:cNvPr id="0" name=""/>
        <dsp:cNvSpPr/>
      </dsp:nvSpPr>
      <dsp:spPr>
        <a:xfrm rot="5400000">
          <a:off x="9555760" y="1741884"/>
          <a:ext cx="440751" cy="5155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258748"/>
            <a:satOff val="-2797"/>
            <a:lumOff val="-20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 rot="-5400000">
        <a:off x="9621457" y="1779307"/>
        <a:ext cx="309358" cy="308526"/>
      </dsp:txXfrm>
    </dsp:sp>
    <dsp:sp modelId="{26C57AD4-6493-426D-B3D1-410E2D3F016F}">
      <dsp:nvSpPr>
        <dsp:cNvPr id="0" name=""/>
        <dsp:cNvSpPr/>
      </dsp:nvSpPr>
      <dsp:spPr>
        <a:xfrm>
          <a:off x="8736627" y="2427959"/>
          <a:ext cx="2079017" cy="1247410"/>
        </a:xfrm>
        <a:prstGeom prst="roundRect">
          <a:avLst>
            <a:gd name="adj" fmla="val 10000"/>
          </a:avLst>
        </a:prstGeom>
        <a:solidFill>
          <a:schemeClr val="accent4">
            <a:hueOff val="-1438569"/>
            <a:satOff val="-3196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咖啡杯</a:t>
          </a:r>
          <a:endParaRPr lang="zh-TW" altLang="en-US" sz="3000" kern="1200" dirty="0"/>
        </a:p>
      </dsp:txBody>
      <dsp:txXfrm>
        <a:off x="8773162" y="2464494"/>
        <a:ext cx="2005947" cy="1174340"/>
      </dsp:txXfrm>
    </dsp:sp>
    <dsp:sp modelId="{9E2160CE-04C2-4666-A5A5-E8424F590B6F}">
      <dsp:nvSpPr>
        <dsp:cNvPr id="0" name=""/>
        <dsp:cNvSpPr/>
      </dsp:nvSpPr>
      <dsp:spPr>
        <a:xfrm rot="10800000">
          <a:off x="8112922" y="2793866"/>
          <a:ext cx="440751" cy="5155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678331"/>
            <a:satOff val="-3729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 rot="10800000">
        <a:off x="8245147" y="2896985"/>
        <a:ext cx="308526" cy="309358"/>
      </dsp:txXfrm>
    </dsp:sp>
    <dsp:sp modelId="{0C8DC643-AAA4-48F6-8CFC-8324C975C4DD}">
      <dsp:nvSpPr>
        <dsp:cNvPr id="0" name=""/>
        <dsp:cNvSpPr/>
      </dsp:nvSpPr>
      <dsp:spPr>
        <a:xfrm>
          <a:off x="5826003" y="2427959"/>
          <a:ext cx="2079017" cy="1247410"/>
        </a:xfrm>
        <a:prstGeom prst="roundRect">
          <a:avLst>
            <a:gd name="adj" fmla="val 10000"/>
          </a:avLst>
        </a:prstGeom>
        <a:solidFill>
          <a:schemeClr val="accent4">
            <a:hueOff val="-1798212"/>
            <a:satOff val="-399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雲霄飛車</a:t>
          </a:r>
          <a:endParaRPr lang="zh-TW" altLang="en-US" sz="3000" kern="1200" dirty="0"/>
        </a:p>
      </dsp:txBody>
      <dsp:txXfrm>
        <a:off x="5862538" y="2464494"/>
        <a:ext cx="2005947" cy="1174340"/>
      </dsp:txXfrm>
    </dsp:sp>
    <dsp:sp modelId="{C93F01B3-91B4-46F2-AA22-84842942594E}">
      <dsp:nvSpPr>
        <dsp:cNvPr id="0" name=""/>
        <dsp:cNvSpPr/>
      </dsp:nvSpPr>
      <dsp:spPr>
        <a:xfrm rot="10800000">
          <a:off x="5202298" y="2793866"/>
          <a:ext cx="440751" cy="5155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2097913"/>
            <a:satOff val="-4661"/>
            <a:lumOff val="-343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 rot="10800000">
        <a:off x="5334523" y="2896985"/>
        <a:ext cx="308526" cy="309358"/>
      </dsp:txXfrm>
    </dsp:sp>
    <dsp:sp modelId="{54C68BF9-D354-4D33-B372-0DE66B0256C1}">
      <dsp:nvSpPr>
        <dsp:cNvPr id="0" name=""/>
        <dsp:cNvSpPr/>
      </dsp:nvSpPr>
      <dsp:spPr>
        <a:xfrm>
          <a:off x="2915379" y="2427959"/>
          <a:ext cx="2079017" cy="1247410"/>
        </a:xfrm>
        <a:prstGeom prst="roundRect">
          <a:avLst>
            <a:gd name="adj" fmla="val 10000"/>
          </a:avLst>
        </a:prstGeom>
        <a:solidFill>
          <a:schemeClr val="accent4">
            <a:hueOff val="-2157854"/>
            <a:satOff val="-4794"/>
            <a:lumOff val="-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碰碰車</a:t>
          </a:r>
          <a:endParaRPr lang="zh-TW" altLang="en-US" sz="3000" kern="1200" dirty="0"/>
        </a:p>
      </dsp:txBody>
      <dsp:txXfrm>
        <a:off x="2951914" y="2464494"/>
        <a:ext cx="2005947" cy="1174340"/>
      </dsp:txXfrm>
    </dsp:sp>
    <dsp:sp modelId="{9945BA37-6052-43DE-8BB0-AE3F829ED9C7}">
      <dsp:nvSpPr>
        <dsp:cNvPr id="0" name=""/>
        <dsp:cNvSpPr/>
      </dsp:nvSpPr>
      <dsp:spPr>
        <a:xfrm rot="10800000">
          <a:off x="2291674" y="2793866"/>
          <a:ext cx="440751" cy="5155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2517496"/>
            <a:satOff val="-5593"/>
            <a:lumOff val="-411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 rot="10800000">
        <a:off x="2423899" y="2896985"/>
        <a:ext cx="308526" cy="309358"/>
      </dsp:txXfrm>
    </dsp:sp>
    <dsp:sp modelId="{A5499CAE-465E-4064-944D-B0D70146590A}">
      <dsp:nvSpPr>
        <dsp:cNvPr id="0" name=""/>
        <dsp:cNvSpPr/>
      </dsp:nvSpPr>
      <dsp:spPr>
        <a:xfrm>
          <a:off x="4755" y="2427959"/>
          <a:ext cx="2079017" cy="1247410"/>
        </a:xfrm>
        <a:prstGeom prst="roundRect">
          <a:avLst>
            <a:gd name="adj" fmla="val 10000"/>
          </a:avLst>
        </a:prstGeom>
        <a:solidFill>
          <a:schemeClr val="accent4">
            <a:hueOff val="-2517496"/>
            <a:satOff val="-5593"/>
            <a:lumOff val="-411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放學</a:t>
          </a:r>
          <a:endParaRPr lang="zh-TW" altLang="en-US" sz="3000" kern="1200" dirty="0"/>
        </a:p>
      </dsp:txBody>
      <dsp:txXfrm>
        <a:off x="41290" y="2464494"/>
        <a:ext cx="2005947" cy="11743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D49DE67-0CF4-4FB7-9767-E212B81B9C9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2496485C-4E0E-4EE7-A9CB-9EB849349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686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DE67-0CF4-4FB7-9767-E212B81B9C9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485C-4E0E-4EE7-A9CB-9EB849349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0746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D49DE67-0CF4-4FB7-9767-E212B81B9C9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496485C-4E0E-4EE7-A9CB-9EB849349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1394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D49DE67-0CF4-4FB7-9767-E212B81B9C9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496485C-4E0E-4EE7-A9CB-9EB84934977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5626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D49DE67-0CF4-4FB7-9767-E212B81B9C9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496485C-4E0E-4EE7-A9CB-9EB849349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26554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DE67-0CF4-4FB7-9767-E212B81B9C9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485C-4E0E-4EE7-A9CB-9EB849349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667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DE67-0CF4-4FB7-9767-E212B81B9C9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485C-4E0E-4EE7-A9CB-9EB849349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92006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DE67-0CF4-4FB7-9767-E212B81B9C9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485C-4E0E-4EE7-A9CB-9EB849349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73575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D49DE67-0CF4-4FB7-9767-E212B81B9C9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496485C-4E0E-4EE7-A9CB-9EB849349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1828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DE67-0CF4-4FB7-9767-E212B81B9C9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485C-4E0E-4EE7-A9CB-9EB849349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5858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D49DE67-0CF4-4FB7-9767-E212B81B9C9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496485C-4E0E-4EE7-A9CB-9EB849349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9912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DE67-0CF4-4FB7-9767-E212B81B9C9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485C-4E0E-4EE7-A9CB-9EB849349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1985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DE67-0CF4-4FB7-9767-E212B81B9C9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485C-4E0E-4EE7-A9CB-9EB849349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6770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DE67-0CF4-4FB7-9767-E212B81B9C9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485C-4E0E-4EE7-A9CB-9EB849349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9503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DE67-0CF4-4FB7-9767-E212B81B9C9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485C-4E0E-4EE7-A9CB-9EB849349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2961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DE67-0CF4-4FB7-9767-E212B81B9C9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485C-4E0E-4EE7-A9CB-9EB849349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5490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DE67-0CF4-4FB7-9767-E212B81B9C9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485C-4E0E-4EE7-A9CB-9EB849349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910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9DE67-0CF4-4FB7-9767-E212B81B9C9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6485C-4E0E-4EE7-A9CB-9EB849349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6015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rgbClr val="14D09F"/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兒童新樂園一日遊</a:t>
            </a:r>
            <a:endParaRPr lang="zh-TW" altLang="en-US" sz="6600" dirty="0">
              <a:solidFill>
                <a:srgbClr val="14D09F"/>
              </a:solidFill>
              <a:latin typeface="文鼎超明" panose="020B0609010101010101" pitchFamily="49" charset="-120"/>
              <a:ea typeface="文鼎超明" panose="020B0609010101010101" pitchFamily="49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526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1754777" y="900897"/>
            <a:ext cx="9174480" cy="1293028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92D05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行程規劃</a:t>
            </a:r>
            <a:r>
              <a:rPr lang="en-US" altLang="zh-TW" dirty="0" smtClean="0">
                <a:solidFill>
                  <a:srgbClr val="92D05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/>
            </a:r>
            <a:br>
              <a:rPr lang="en-US" altLang="zh-TW" dirty="0" smtClean="0">
                <a:solidFill>
                  <a:srgbClr val="92D05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</a:br>
            <a:endParaRPr lang="zh-TW" altLang="en-US" dirty="0">
              <a:solidFill>
                <a:srgbClr val="92D050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1152241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701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1282504" y="595561"/>
            <a:ext cx="8610600" cy="1293028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14D09F"/>
                </a:solidFill>
              </a:rPr>
              <a:t>票</a:t>
            </a:r>
            <a:r>
              <a:rPr lang="zh-TW" altLang="en-US" sz="5400" dirty="0">
                <a:solidFill>
                  <a:srgbClr val="14D09F"/>
                </a:solidFill>
              </a:rPr>
              <a:t>價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316927"/>
              </p:ext>
            </p:extLst>
          </p:nvPr>
        </p:nvGraphicFramePr>
        <p:xfrm>
          <a:off x="838200" y="2622178"/>
          <a:ext cx="10515600" cy="2364787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56656014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43629225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90595063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66441381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48027202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119073361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987191298"/>
                    </a:ext>
                  </a:extLst>
                </a:gridCol>
              </a:tblGrid>
              <a:tr h="115320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門票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【</a:t>
                      </a:r>
                      <a:r>
                        <a:rPr lang="zh-TW" altLang="en-US" b="0" dirty="0">
                          <a:solidFill>
                            <a:srgbClr val="2A52BE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適用紙本五倍券及數位五倍券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文鼎ＰＯＰ－４" panose="020B0602010101010101" pitchFamily="34" charset="-120"/>
                        <a:ea typeface="文鼎ＰＯＰ－４" panose="020B0602010101010101" pitchFamily="34" charset="-120"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173945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99395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票價</a:t>
                      </a:r>
                      <a:br>
                        <a:rPr lang="zh-TW" altLang="en-US"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</a:br>
                      <a:r>
                        <a:rPr lang="en-US" altLang="zh-TW"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(</a:t>
                      </a:r>
                      <a:r>
                        <a:rPr lang="zh-TW" altLang="en-US"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元，含稅</a:t>
                      </a:r>
                      <a:r>
                        <a:rPr lang="en-US" altLang="zh-TW"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30</a:t>
                      </a:r>
                      <a:r>
                        <a:rPr lang="zh-TW" altLang="en-US" dirty="0"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人</a:t>
                      </a:r>
                      <a:br>
                        <a:rPr lang="zh-TW" altLang="en-US" dirty="0"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</a:br>
                      <a:r>
                        <a:rPr lang="zh-TW" altLang="en-US" dirty="0"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30 (7</a:t>
                      </a:r>
                      <a:r>
                        <a:rPr lang="zh-TW" altLang="en-US" dirty="0"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項</a:t>
                      </a:r>
                      <a:r>
                        <a:rPr lang="en-US" altLang="zh-TW" dirty="0"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ＰＯＰ－４" panose="020B0602010101010101" pitchFamily="34" charset="-120"/>
                          <a:ea typeface="文鼎ＰＯＰ－４" panose="020B0602010101010101" pitchFamily="34" charset="-120"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85823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388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2514601" y="694034"/>
            <a:ext cx="9801665" cy="1669338"/>
          </a:xfrm>
        </p:spPr>
        <p:txBody>
          <a:bodyPr/>
          <a:lstStyle/>
          <a:p>
            <a:r>
              <a:rPr lang="zh-TW" altLang="en-US" smtClean="0">
                <a:solidFill>
                  <a:srgbClr val="14D09F"/>
                </a:solidFill>
              </a:rPr>
              <a:t>海盜</a:t>
            </a:r>
            <a:r>
              <a:rPr lang="zh-TW" altLang="en-US">
                <a:solidFill>
                  <a:srgbClr val="14D09F"/>
                </a:solidFill>
              </a:rPr>
              <a:t>船</a:t>
            </a:r>
          </a:p>
        </p:txBody>
      </p:sp>
      <p:pic>
        <p:nvPicPr>
          <p:cNvPr id="2050" name="Picture 2" descr="9.尋寶船.JPG (300×225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0802" y="2561039"/>
            <a:ext cx="5049129" cy="3786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爆炸 2 3"/>
          <p:cNvSpPr/>
          <p:nvPr/>
        </p:nvSpPr>
        <p:spPr>
          <a:xfrm>
            <a:off x="5008098" y="694034"/>
            <a:ext cx="2968283" cy="158965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海盜船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8617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3074" name="Picture 2" descr="宇宙迴旋(輻射飛椅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140" y="2504769"/>
            <a:ext cx="5077265" cy="3807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波浪 3"/>
          <p:cNvSpPr/>
          <p:nvPr/>
        </p:nvSpPr>
        <p:spPr>
          <a:xfrm>
            <a:off x="5964702" y="693434"/>
            <a:ext cx="2166425" cy="1434905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宇宙迴旋</a:t>
            </a:r>
            <a:endParaRPr lang="zh-TW" altLang="en-US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1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4286" y="947253"/>
            <a:ext cx="8610600" cy="1293028"/>
          </a:xfrm>
        </p:spPr>
        <p:txBody>
          <a:bodyPr/>
          <a:lstStyle/>
          <a:p>
            <a:r>
              <a:rPr lang="zh-TW" altLang="en-US" b="1" dirty="0">
                <a:solidFill>
                  <a:srgbClr val="0094A5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兒童新樂園微電影</a:t>
            </a:r>
            <a:br>
              <a:rPr lang="zh-TW" altLang="en-US" b="1" dirty="0">
                <a:solidFill>
                  <a:srgbClr val="0094A5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</a:br>
            <a:endParaRPr lang="zh-TW" altLang="en-US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608217" y="2057401"/>
            <a:ext cx="7884401" cy="4434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11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4199206" y="551380"/>
            <a:ext cx="9448800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參考資料來源</a:t>
            </a:r>
            <a:endParaRPr lang="zh-TW" altLang="en-US" dirty="0">
              <a:solidFill>
                <a:schemeClr val="accent6">
                  <a:lumMod val="60000"/>
                  <a:lumOff val="40000"/>
                </a:schemeClr>
              </a:solidFill>
              <a:latin typeface="文鼎中特標準宋體" panose="020B0602010101010101" pitchFamily="34" charset="-120"/>
              <a:ea typeface="文鼎中特標準宋體" panose="020B0602010101010101" pitchFamily="34" charset="-12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type="subTitle" idx="1"/>
          </p:nvPr>
        </p:nvSpPr>
        <p:spPr>
          <a:xfrm>
            <a:off x="4353951" y="2971019"/>
            <a:ext cx="9448800" cy="685800"/>
          </a:xfrm>
        </p:spPr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zh-TW" altLang="en-US" dirty="0"/>
              <a:t> </a:t>
            </a:r>
            <a:r>
              <a:rPr lang="en-US" altLang="zh-TW" dirty="0"/>
              <a:t>:</a:t>
            </a:r>
            <a:r>
              <a:rPr lang="en-US" altLang="zh-TW" dirty="0">
                <a:solidFill>
                  <a:srgbClr val="0070C0"/>
                </a:solidFill>
              </a:rPr>
              <a:t>https://www.tcap.taipei/</a:t>
            </a:r>
            <a:endParaRPr lang="zh-TW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39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63</TotalTime>
  <Words>132</Words>
  <Application>Microsoft Office PowerPoint</Application>
  <PresentationFormat>寬螢幕</PresentationFormat>
  <Paragraphs>32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文鼎ＰＯＰ－４</vt:lpstr>
      <vt:lpstr>文鼎中特黑</vt:lpstr>
      <vt:lpstr>文鼎中特標準宋體</vt:lpstr>
      <vt:lpstr>文鼎超明</vt:lpstr>
      <vt:lpstr>新細明體</vt:lpstr>
      <vt:lpstr>Arial</vt:lpstr>
      <vt:lpstr>Century Gothic</vt:lpstr>
      <vt:lpstr>飛機雲</vt:lpstr>
      <vt:lpstr>兒童新樂園一日遊</vt:lpstr>
      <vt:lpstr>行程規劃 </vt:lpstr>
      <vt:lpstr>票價</vt:lpstr>
      <vt:lpstr>海盜船</vt:lpstr>
      <vt:lpstr>PowerPoint 簡報</vt:lpstr>
      <vt:lpstr>兒童新樂園微電影 </vt:lpstr>
      <vt:lpstr>參考資料來源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9</cp:revision>
  <dcterms:created xsi:type="dcterms:W3CDTF">2021-12-23T05:54:49Z</dcterms:created>
  <dcterms:modified xsi:type="dcterms:W3CDTF">2022-01-06T05:57:19Z</dcterms:modified>
</cp:coreProperties>
</file>