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E52D2-F76A-4B16-92FD-FCC054CA094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F9990DB-7122-4D6C-B054-B98A5BFA9F1E}">
      <dgm:prSet phldrT="[文字]" phldr="1"/>
      <dgm:spPr/>
      <dgm:t>
        <a:bodyPr/>
        <a:lstStyle/>
        <a:p>
          <a:endParaRPr lang="zh-TW" altLang="en-US"/>
        </a:p>
      </dgm:t>
    </dgm:pt>
    <dgm:pt modelId="{8986E402-A294-4D58-AF16-D6433069C480}" type="parTrans" cxnId="{FAD24C93-9A33-489A-B6D2-BEA06B7B6EAE}">
      <dgm:prSet/>
      <dgm:spPr/>
      <dgm:t>
        <a:bodyPr/>
        <a:lstStyle/>
        <a:p>
          <a:endParaRPr lang="zh-TW" altLang="en-US"/>
        </a:p>
      </dgm:t>
    </dgm:pt>
    <dgm:pt modelId="{F24A4209-1230-4391-8C15-783BD5706947}" type="sibTrans" cxnId="{FAD24C93-9A33-489A-B6D2-BEA06B7B6EAE}">
      <dgm:prSet/>
      <dgm:spPr/>
      <dgm:t>
        <a:bodyPr/>
        <a:lstStyle/>
        <a:p>
          <a:endParaRPr lang="zh-TW" altLang="en-US"/>
        </a:p>
      </dgm:t>
    </dgm:pt>
    <dgm:pt modelId="{545DB661-8B42-42C2-B0FF-0548F541C90C}">
      <dgm:prSet phldrT="[文字]"/>
      <dgm:spPr/>
      <dgm:t>
        <a:bodyPr/>
        <a:lstStyle/>
        <a:p>
          <a:r>
            <a:rPr lang="en-US" altLang="zh-TW" dirty="0" smtClean="0"/>
            <a:t>8:00</a:t>
          </a:r>
          <a:r>
            <a:rPr lang="zh-TW" altLang="en-US" dirty="0" smtClean="0"/>
            <a:t>出發</a:t>
          </a:r>
          <a:endParaRPr lang="zh-TW" altLang="en-US" dirty="0"/>
        </a:p>
      </dgm:t>
    </dgm:pt>
    <dgm:pt modelId="{41AB21F1-0B49-4848-BDFD-EA014F3E42D5}" type="parTrans" cxnId="{A14946C8-A83C-42A1-BC20-ABFE1F807860}">
      <dgm:prSet/>
      <dgm:spPr/>
      <dgm:t>
        <a:bodyPr/>
        <a:lstStyle/>
        <a:p>
          <a:endParaRPr lang="zh-TW" altLang="en-US"/>
        </a:p>
      </dgm:t>
    </dgm:pt>
    <dgm:pt modelId="{6D2E5AE5-A28F-43A6-B120-576ED7F8696A}" type="sibTrans" cxnId="{A14946C8-A83C-42A1-BC20-ABFE1F807860}">
      <dgm:prSet/>
      <dgm:spPr/>
      <dgm:t>
        <a:bodyPr/>
        <a:lstStyle/>
        <a:p>
          <a:endParaRPr lang="zh-TW" altLang="en-US"/>
        </a:p>
      </dgm:t>
    </dgm:pt>
    <dgm:pt modelId="{9060AEF3-2796-4E81-93F2-BD35738C415E}">
      <dgm:prSet phldrT="[文字]" phldr="1"/>
      <dgm:spPr/>
      <dgm:t>
        <a:bodyPr/>
        <a:lstStyle/>
        <a:p>
          <a:endParaRPr lang="zh-TW" altLang="en-US"/>
        </a:p>
      </dgm:t>
    </dgm:pt>
    <dgm:pt modelId="{F97A3B37-603D-4450-A273-6EDC7D0B2157}" type="parTrans" cxnId="{04121244-1DB7-43CF-B908-260BE36E0CD3}">
      <dgm:prSet/>
      <dgm:spPr/>
      <dgm:t>
        <a:bodyPr/>
        <a:lstStyle/>
        <a:p>
          <a:endParaRPr lang="zh-TW" altLang="en-US"/>
        </a:p>
      </dgm:t>
    </dgm:pt>
    <dgm:pt modelId="{1252AB3D-1FBF-4C33-AD4F-9E7DE7159360}" type="sibTrans" cxnId="{04121244-1DB7-43CF-B908-260BE36E0CD3}">
      <dgm:prSet/>
      <dgm:spPr/>
      <dgm:t>
        <a:bodyPr/>
        <a:lstStyle/>
        <a:p>
          <a:endParaRPr lang="zh-TW" altLang="en-US"/>
        </a:p>
      </dgm:t>
    </dgm:pt>
    <dgm:pt modelId="{C385F577-A118-40DA-8F3E-04344E8C941F}">
      <dgm:prSet phldrT="[文字]"/>
      <dgm:spPr/>
      <dgm:t>
        <a:bodyPr/>
        <a:lstStyle/>
        <a:p>
          <a:r>
            <a:rPr lang="zh-TW" altLang="en-US" dirty="0" smtClean="0"/>
            <a:t>尋寶船</a:t>
          </a:r>
          <a:endParaRPr lang="zh-TW" altLang="en-US" dirty="0"/>
        </a:p>
      </dgm:t>
    </dgm:pt>
    <dgm:pt modelId="{7301481A-5715-4C00-A2C6-B48CA0BD372E}" type="parTrans" cxnId="{6A40E71E-A9A8-4624-84FE-52220A3ADB30}">
      <dgm:prSet/>
      <dgm:spPr/>
      <dgm:t>
        <a:bodyPr/>
        <a:lstStyle/>
        <a:p>
          <a:endParaRPr lang="zh-TW" altLang="en-US"/>
        </a:p>
      </dgm:t>
    </dgm:pt>
    <dgm:pt modelId="{94E493CC-03C9-4635-9B91-9FF2A583F820}" type="sibTrans" cxnId="{6A40E71E-A9A8-4624-84FE-52220A3ADB30}">
      <dgm:prSet/>
      <dgm:spPr/>
      <dgm:t>
        <a:bodyPr/>
        <a:lstStyle/>
        <a:p>
          <a:endParaRPr lang="zh-TW" altLang="en-US"/>
        </a:p>
      </dgm:t>
    </dgm:pt>
    <dgm:pt modelId="{E1D5C343-DEF6-47D8-B04B-21E202D4A2A3}">
      <dgm:prSet phldrT="[文字]" phldr="1"/>
      <dgm:spPr/>
      <dgm:t>
        <a:bodyPr/>
        <a:lstStyle/>
        <a:p>
          <a:endParaRPr lang="zh-TW" altLang="en-US"/>
        </a:p>
      </dgm:t>
    </dgm:pt>
    <dgm:pt modelId="{335A9375-9650-4CF5-8626-5661CCEF63D0}" type="parTrans" cxnId="{8A18ACFA-4932-488E-8115-2F717219A948}">
      <dgm:prSet/>
      <dgm:spPr/>
      <dgm:t>
        <a:bodyPr/>
        <a:lstStyle/>
        <a:p>
          <a:endParaRPr lang="zh-TW" altLang="en-US"/>
        </a:p>
      </dgm:t>
    </dgm:pt>
    <dgm:pt modelId="{7A90259C-0971-4D94-9FB4-E2886F79E3C7}" type="sibTrans" cxnId="{8A18ACFA-4932-488E-8115-2F717219A948}">
      <dgm:prSet/>
      <dgm:spPr/>
      <dgm:t>
        <a:bodyPr/>
        <a:lstStyle/>
        <a:p>
          <a:endParaRPr lang="zh-TW" altLang="en-US"/>
        </a:p>
      </dgm:t>
    </dgm:pt>
    <dgm:pt modelId="{E43FB84F-ED61-47FF-8B0B-D7224E84F8F6}">
      <dgm:prSet phldrT="[文字]"/>
      <dgm:spPr/>
      <dgm:t>
        <a:bodyPr/>
        <a:lstStyle/>
        <a:p>
          <a:r>
            <a:rPr lang="zh-TW" altLang="en-US" dirty="0" smtClean="0"/>
            <a:t>海底總動員˙</a:t>
          </a:r>
          <a:endParaRPr lang="zh-TW" altLang="en-US" dirty="0"/>
        </a:p>
      </dgm:t>
    </dgm:pt>
    <dgm:pt modelId="{F713EA95-EFE1-47A6-B5DD-DB93EA25ECB6}" type="parTrans" cxnId="{A3B3E636-71F5-42E6-B735-51C038B6A3CD}">
      <dgm:prSet/>
      <dgm:spPr/>
      <dgm:t>
        <a:bodyPr/>
        <a:lstStyle/>
        <a:p>
          <a:endParaRPr lang="zh-TW" altLang="en-US"/>
        </a:p>
      </dgm:t>
    </dgm:pt>
    <dgm:pt modelId="{E4A78524-16DB-4F66-8869-66F7AB07A487}" type="sibTrans" cxnId="{A3B3E636-71F5-42E6-B735-51C038B6A3CD}">
      <dgm:prSet/>
      <dgm:spPr/>
      <dgm:t>
        <a:bodyPr/>
        <a:lstStyle/>
        <a:p>
          <a:endParaRPr lang="zh-TW" altLang="en-US"/>
        </a:p>
      </dgm:t>
    </dgm:pt>
    <dgm:pt modelId="{83EE62CD-0B81-42C7-BE4D-1451D6A31AD5}" type="pres">
      <dgm:prSet presAssocID="{D3AE52D2-F76A-4B16-92FD-FCC054CA0944}" presName="Name0" presStyleCnt="0">
        <dgm:presLayoutVars>
          <dgm:dir/>
          <dgm:animLvl val="lvl"/>
          <dgm:resizeHandles val="exact"/>
        </dgm:presLayoutVars>
      </dgm:prSet>
      <dgm:spPr/>
    </dgm:pt>
    <dgm:pt modelId="{A71A46F6-7DF4-4C6A-97A0-26834F405C8E}" type="pres">
      <dgm:prSet presAssocID="{3F9990DB-7122-4D6C-B054-B98A5BFA9F1E}" presName="compositeNode" presStyleCnt="0">
        <dgm:presLayoutVars>
          <dgm:bulletEnabled val="1"/>
        </dgm:presLayoutVars>
      </dgm:prSet>
      <dgm:spPr/>
    </dgm:pt>
    <dgm:pt modelId="{9DEA44E7-6185-4D30-83C1-AEDE1A47C522}" type="pres">
      <dgm:prSet presAssocID="{3F9990DB-7122-4D6C-B054-B98A5BFA9F1E}" presName="bgRect" presStyleLbl="node1" presStyleIdx="0" presStyleCnt="3"/>
      <dgm:spPr/>
    </dgm:pt>
    <dgm:pt modelId="{68562276-08A7-4AE7-9018-FB9A9CFAFD48}" type="pres">
      <dgm:prSet presAssocID="{3F9990DB-7122-4D6C-B054-B98A5BFA9F1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2F840BFB-379C-48DF-8081-A1114846D7A5}" type="pres">
      <dgm:prSet presAssocID="{3F9990DB-7122-4D6C-B054-B98A5BFA9F1E}" presName="childNode" presStyleLbl="node1" presStyleIdx="0" presStyleCnt="3">
        <dgm:presLayoutVars>
          <dgm:bulletEnabled val="1"/>
        </dgm:presLayoutVars>
      </dgm:prSet>
      <dgm:spPr/>
    </dgm:pt>
    <dgm:pt modelId="{1705B363-0A39-43B1-A436-3916956A9B96}" type="pres">
      <dgm:prSet presAssocID="{F24A4209-1230-4391-8C15-783BD5706947}" presName="hSp" presStyleCnt="0"/>
      <dgm:spPr/>
    </dgm:pt>
    <dgm:pt modelId="{E34D8512-CB5C-4AB5-B102-AB216DB332C7}" type="pres">
      <dgm:prSet presAssocID="{F24A4209-1230-4391-8C15-783BD5706947}" presName="vProcSp" presStyleCnt="0"/>
      <dgm:spPr/>
    </dgm:pt>
    <dgm:pt modelId="{007120B2-F279-4AE1-A7A7-27498D8CE393}" type="pres">
      <dgm:prSet presAssocID="{F24A4209-1230-4391-8C15-783BD5706947}" presName="vSp1" presStyleCnt="0"/>
      <dgm:spPr/>
    </dgm:pt>
    <dgm:pt modelId="{FAF9BE14-5844-4072-8616-855CE2F25F46}" type="pres">
      <dgm:prSet presAssocID="{F24A4209-1230-4391-8C15-783BD5706947}" presName="simulatedConn" presStyleLbl="solidFgAcc1" presStyleIdx="0" presStyleCnt="2"/>
      <dgm:spPr/>
    </dgm:pt>
    <dgm:pt modelId="{A0ACF60E-C18B-4B22-9FC7-45E95BAC6372}" type="pres">
      <dgm:prSet presAssocID="{F24A4209-1230-4391-8C15-783BD5706947}" presName="vSp2" presStyleCnt="0"/>
      <dgm:spPr/>
    </dgm:pt>
    <dgm:pt modelId="{84C37267-E67E-48A3-8F0D-E2D51418FE93}" type="pres">
      <dgm:prSet presAssocID="{F24A4209-1230-4391-8C15-783BD5706947}" presName="sibTrans" presStyleCnt="0"/>
      <dgm:spPr/>
    </dgm:pt>
    <dgm:pt modelId="{228D3754-BB92-4519-85CD-1CBD89DADFA0}" type="pres">
      <dgm:prSet presAssocID="{9060AEF3-2796-4E81-93F2-BD35738C415E}" presName="compositeNode" presStyleCnt="0">
        <dgm:presLayoutVars>
          <dgm:bulletEnabled val="1"/>
        </dgm:presLayoutVars>
      </dgm:prSet>
      <dgm:spPr/>
    </dgm:pt>
    <dgm:pt modelId="{E983B01E-4860-497E-A394-82A9403799ED}" type="pres">
      <dgm:prSet presAssocID="{9060AEF3-2796-4E81-93F2-BD35738C415E}" presName="bgRect" presStyleLbl="node1" presStyleIdx="1" presStyleCnt="3"/>
      <dgm:spPr/>
    </dgm:pt>
    <dgm:pt modelId="{472BC170-08FE-44F4-A7FA-356762939186}" type="pres">
      <dgm:prSet presAssocID="{9060AEF3-2796-4E81-93F2-BD35738C415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9FCCC6A9-4A86-40D8-9AAA-E05681774426}" type="pres">
      <dgm:prSet presAssocID="{9060AEF3-2796-4E81-93F2-BD35738C415E}" presName="childNode" presStyleLbl="node1" presStyleIdx="1" presStyleCnt="3">
        <dgm:presLayoutVars>
          <dgm:bulletEnabled val="1"/>
        </dgm:presLayoutVars>
      </dgm:prSet>
      <dgm:spPr/>
    </dgm:pt>
    <dgm:pt modelId="{0321B03E-C92B-46D4-A96C-26A4E838D8A2}" type="pres">
      <dgm:prSet presAssocID="{1252AB3D-1FBF-4C33-AD4F-9E7DE7159360}" presName="hSp" presStyleCnt="0"/>
      <dgm:spPr/>
    </dgm:pt>
    <dgm:pt modelId="{451699A1-AEAB-409E-B73B-8F727BC43813}" type="pres">
      <dgm:prSet presAssocID="{1252AB3D-1FBF-4C33-AD4F-9E7DE7159360}" presName="vProcSp" presStyleCnt="0"/>
      <dgm:spPr/>
    </dgm:pt>
    <dgm:pt modelId="{5DC5777D-9652-402C-8D93-DFF0A0C5788D}" type="pres">
      <dgm:prSet presAssocID="{1252AB3D-1FBF-4C33-AD4F-9E7DE7159360}" presName="vSp1" presStyleCnt="0"/>
      <dgm:spPr/>
    </dgm:pt>
    <dgm:pt modelId="{C07175EB-9FF6-4F05-B094-A07992B4F319}" type="pres">
      <dgm:prSet presAssocID="{1252AB3D-1FBF-4C33-AD4F-9E7DE7159360}" presName="simulatedConn" presStyleLbl="solidFgAcc1" presStyleIdx="1" presStyleCnt="2"/>
      <dgm:spPr/>
    </dgm:pt>
    <dgm:pt modelId="{1C36BDBE-CD47-41AB-A32F-2F8320979E6C}" type="pres">
      <dgm:prSet presAssocID="{1252AB3D-1FBF-4C33-AD4F-9E7DE7159360}" presName="vSp2" presStyleCnt="0"/>
      <dgm:spPr/>
    </dgm:pt>
    <dgm:pt modelId="{1E03A857-22B1-496D-86CD-25690E435A6E}" type="pres">
      <dgm:prSet presAssocID="{1252AB3D-1FBF-4C33-AD4F-9E7DE7159360}" presName="sibTrans" presStyleCnt="0"/>
      <dgm:spPr/>
    </dgm:pt>
    <dgm:pt modelId="{6646949B-3DE1-49CD-931A-6072C226838E}" type="pres">
      <dgm:prSet presAssocID="{E1D5C343-DEF6-47D8-B04B-21E202D4A2A3}" presName="compositeNode" presStyleCnt="0">
        <dgm:presLayoutVars>
          <dgm:bulletEnabled val="1"/>
        </dgm:presLayoutVars>
      </dgm:prSet>
      <dgm:spPr/>
    </dgm:pt>
    <dgm:pt modelId="{7B0B318B-77B3-49C2-B5FE-C5830777C3BC}" type="pres">
      <dgm:prSet presAssocID="{E1D5C343-DEF6-47D8-B04B-21E202D4A2A3}" presName="bgRect" presStyleLbl="node1" presStyleIdx="2" presStyleCnt="3"/>
      <dgm:spPr/>
    </dgm:pt>
    <dgm:pt modelId="{DB211498-68D8-4FB8-B759-0FF8461FD516}" type="pres">
      <dgm:prSet presAssocID="{E1D5C343-DEF6-47D8-B04B-21E202D4A2A3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A69F907E-BD2A-4342-AD85-73BD0DB3D460}" type="pres">
      <dgm:prSet presAssocID="{E1D5C343-DEF6-47D8-B04B-21E202D4A2A3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563B11F-B045-4E53-9F26-8801D1BE7DF6}" type="presOf" srcId="{3F9990DB-7122-4D6C-B054-B98A5BFA9F1E}" destId="{9DEA44E7-6185-4D30-83C1-AEDE1A47C522}" srcOrd="0" destOrd="0" presId="urn:microsoft.com/office/officeart/2005/8/layout/hProcess7"/>
    <dgm:cxn modelId="{B164FCE7-C024-4714-AAF0-4B1928776490}" type="presOf" srcId="{545DB661-8B42-42C2-B0FF-0548F541C90C}" destId="{2F840BFB-379C-48DF-8081-A1114846D7A5}" srcOrd="0" destOrd="0" presId="urn:microsoft.com/office/officeart/2005/8/layout/hProcess7"/>
    <dgm:cxn modelId="{6A40E71E-A9A8-4624-84FE-52220A3ADB30}" srcId="{9060AEF3-2796-4E81-93F2-BD35738C415E}" destId="{C385F577-A118-40DA-8F3E-04344E8C941F}" srcOrd="0" destOrd="0" parTransId="{7301481A-5715-4C00-A2C6-B48CA0BD372E}" sibTransId="{94E493CC-03C9-4635-9B91-9FF2A583F820}"/>
    <dgm:cxn modelId="{A14946C8-A83C-42A1-BC20-ABFE1F807860}" srcId="{3F9990DB-7122-4D6C-B054-B98A5BFA9F1E}" destId="{545DB661-8B42-42C2-B0FF-0548F541C90C}" srcOrd="0" destOrd="0" parTransId="{41AB21F1-0B49-4848-BDFD-EA014F3E42D5}" sibTransId="{6D2E5AE5-A28F-43A6-B120-576ED7F8696A}"/>
    <dgm:cxn modelId="{8A18ACFA-4932-488E-8115-2F717219A948}" srcId="{D3AE52D2-F76A-4B16-92FD-FCC054CA0944}" destId="{E1D5C343-DEF6-47D8-B04B-21E202D4A2A3}" srcOrd="2" destOrd="0" parTransId="{335A9375-9650-4CF5-8626-5661CCEF63D0}" sibTransId="{7A90259C-0971-4D94-9FB4-E2886F79E3C7}"/>
    <dgm:cxn modelId="{2C93B491-8DA0-4237-937C-6DB51FE74A42}" type="presOf" srcId="{3F9990DB-7122-4D6C-B054-B98A5BFA9F1E}" destId="{68562276-08A7-4AE7-9018-FB9A9CFAFD48}" srcOrd="1" destOrd="0" presId="urn:microsoft.com/office/officeart/2005/8/layout/hProcess7"/>
    <dgm:cxn modelId="{1493AD70-6715-4D6F-813F-614934CDEB18}" type="presOf" srcId="{9060AEF3-2796-4E81-93F2-BD35738C415E}" destId="{472BC170-08FE-44F4-A7FA-356762939186}" srcOrd="1" destOrd="0" presId="urn:microsoft.com/office/officeart/2005/8/layout/hProcess7"/>
    <dgm:cxn modelId="{04121244-1DB7-43CF-B908-260BE36E0CD3}" srcId="{D3AE52D2-F76A-4B16-92FD-FCC054CA0944}" destId="{9060AEF3-2796-4E81-93F2-BD35738C415E}" srcOrd="1" destOrd="0" parTransId="{F97A3B37-603D-4450-A273-6EDC7D0B2157}" sibTransId="{1252AB3D-1FBF-4C33-AD4F-9E7DE7159360}"/>
    <dgm:cxn modelId="{7972BF3F-C558-4D0F-AECB-C8108E9DBD28}" type="presOf" srcId="{9060AEF3-2796-4E81-93F2-BD35738C415E}" destId="{E983B01E-4860-497E-A394-82A9403799ED}" srcOrd="0" destOrd="0" presId="urn:microsoft.com/office/officeart/2005/8/layout/hProcess7"/>
    <dgm:cxn modelId="{771174F4-74BC-4836-94F1-4760563D111E}" type="presOf" srcId="{D3AE52D2-F76A-4B16-92FD-FCC054CA0944}" destId="{83EE62CD-0B81-42C7-BE4D-1451D6A31AD5}" srcOrd="0" destOrd="0" presId="urn:microsoft.com/office/officeart/2005/8/layout/hProcess7"/>
    <dgm:cxn modelId="{77D0E839-8AEC-4931-B434-FA940B89D60A}" type="presOf" srcId="{C385F577-A118-40DA-8F3E-04344E8C941F}" destId="{9FCCC6A9-4A86-40D8-9AAA-E05681774426}" srcOrd="0" destOrd="0" presId="urn:microsoft.com/office/officeart/2005/8/layout/hProcess7"/>
    <dgm:cxn modelId="{346C22AF-E409-421E-A05D-21AF078F5F51}" type="presOf" srcId="{E1D5C343-DEF6-47D8-B04B-21E202D4A2A3}" destId="{7B0B318B-77B3-49C2-B5FE-C5830777C3BC}" srcOrd="0" destOrd="0" presId="urn:microsoft.com/office/officeart/2005/8/layout/hProcess7"/>
    <dgm:cxn modelId="{D05D01AA-0830-4952-87AD-227C1C847703}" type="presOf" srcId="{E43FB84F-ED61-47FF-8B0B-D7224E84F8F6}" destId="{A69F907E-BD2A-4342-AD85-73BD0DB3D460}" srcOrd="0" destOrd="0" presId="urn:microsoft.com/office/officeart/2005/8/layout/hProcess7"/>
    <dgm:cxn modelId="{A3B3E636-71F5-42E6-B735-51C038B6A3CD}" srcId="{E1D5C343-DEF6-47D8-B04B-21E202D4A2A3}" destId="{E43FB84F-ED61-47FF-8B0B-D7224E84F8F6}" srcOrd="0" destOrd="0" parTransId="{F713EA95-EFE1-47A6-B5DD-DB93EA25ECB6}" sibTransId="{E4A78524-16DB-4F66-8869-66F7AB07A487}"/>
    <dgm:cxn modelId="{FAD24C93-9A33-489A-B6D2-BEA06B7B6EAE}" srcId="{D3AE52D2-F76A-4B16-92FD-FCC054CA0944}" destId="{3F9990DB-7122-4D6C-B054-B98A5BFA9F1E}" srcOrd="0" destOrd="0" parTransId="{8986E402-A294-4D58-AF16-D6433069C480}" sibTransId="{F24A4209-1230-4391-8C15-783BD5706947}"/>
    <dgm:cxn modelId="{58E70126-874F-4636-B3AF-10C1BBDC5377}" type="presOf" srcId="{E1D5C343-DEF6-47D8-B04B-21E202D4A2A3}" destId="{DB211498-68D8-4FB8-B759-0FF8461FD516}" srcOrd="1" destOrd="0" presId="urn:microsoft.com/office/officeart/2005/8/layout/hProcess7"/>
    <dgm:cxn modelId="{3EE565E7-35F3-4B15-93AB-08AEAAC32E29}" type="presParOf" srcId="{83EE62CD-0B81-42C7-BE4D-1451D6A31AD5}" destId="{A71A46F6-7DF4-4C6A-97A0-26834F405C8E}" srcOrd="0" destOrd="0" presId="urn:microsoft.com/office/officeart/2005/8/layout/hProcess7"/>
    <dgm:cxn modelId="{18A0AF3D-17A0-44E0-8666-F807D314EE45}" type="presParOf" srcId="{A71A46F6-7DF4-4C6A-97A0-26834F405C8E}" destId="{9DEA44E7-6185-4D30-83C1-AEDE1A47C522}" srcOrd="0" destOrd="0" presId="urn:microsoft.com/office/officeart/2005/8/layout/hProcess7"/>
    <dgm:cxn modelId="{E6B0BA0A-67EF-40E4-A530-B27A6E255A1F}" type="presParOf" srcId="{A71A46F6-7DF4-4C6A-97A0-26834F405C8E}" destId="{68562276-08A7-4AE7-9018-FB9A9CFAFD48}" srcOrd="1" destOrd="0" presId="urn:microsoft.com/office/officeart/2005/8/layout/hProcess7"/>
    <dgm:cxn modelId="{E19589D6-293F-4412-A57A-B471387806E7}" type="presParOf" srcId="{A71A46F6-7DF4-4C6A-97A0-26834F405C8E}" destId="{2F840BFB-379C-48DF-8081-A1114846D7A5}" srcOrd="2" destOrd="0" presId="urn:microsoft.com/office/officeart/2005/8/layout/hProcess7"/>
    <dgm:cxn modelId="{FB2EF657-04FE-4D85-9157-9920E891463D}" type="presParOf" srcId="{83EE62CD-0B81-42C7-BE4D-1451D6A31AD5}" destId="{1705B363-0A39-43B1-A436-3916956A9B96}" srcOrd="1" destOrd="0" presId="urn:microsoft.com/office/officeart/2005/8/layout/hProcess7"/>
    <dgm:cxn modelId="{B2A4B32C-8B42-41BE-BFA6-CB3CF51B0457}" type="presParOf" srcId="{83EE62CD-0B81-42C7-BE4D-1451D6A31AD5}" destId="{E34D8512-CB5C-4AB5-B102-AB216DB332C7}" srcOrd="2" destOrd="0" presId="urn:microsoft.com/office/officeart/2005/8/layout/hProcess7"/>
    <dgm:cxn modelId="{E09BD5CC-6D02-4933-8B86-5A08CA552AFA}" type="presParOf" srcId="{E34D8512-CB5C-4AB5-B102-AB216DB332C7}" destId="{007120B2-F279-4AE1-A7A7-27498D8CE393}" srcOrd="0" destOrd="0" presId="urn:microsoft.com/office/officeart/2005/8/layout/hProcess7"/>
    <dgm:cxn modelId="{064B9C72-C384-4BBC-B422-7D69E79D4FED}" type="presParOf" srcId="{E34D8512-CB5C-4AB5-B102-AB216DB332C7}" destId="{FAF9BE14-5844-4072-8616-855CE2F25F46}" srcOrd="1" destOrd="0" presId="urn:microsoft.com/office/officeart/2005/8/layout/hProcess7"/>
    <dgm:cxn modelId="{57D94BAC-D7A7-4FE0-B0DD-D7FF88B325A6}" type="presParOf" srcId="{E34D8512-CB5C-4AB5-B102-AB216DB332C7}" destId="{A0ACF60E-C18B-4B22-9FC7-45E95BAC6372}" srcOrd="2" destOrd="0" presId="urn:microsoft.com/office/officeart/2005/8/layout/hProcess7"/>
    <dgm:cxn modelId="{6A4EA988-1AA6-4D07-A684-023ED6777389}" type="presParOf" srcId="{83EE62CD-0B81-42C7-BE4D-1451D6A31AD5}" destId="{84C37267-E67E-48A3-8F0D-E2D51418FE93}" srcOrd="3" destOrd="0" presId="urn:microsoft.com/office/officeart/2005/8/layout/hProcess7"/>
    <dgm:cxn modelId="{C890FE2F-DFD9-4C67-8000-522157B625C0}" type="presParOf" srcId="{83EE62CD-0B81-42C7-BE4D-1451D6A31AD5}" destId="{228D3754-BB92-4519-85CD-1CBD89DADFA0}" srcOrd="4" destOrd="0" presId="urn:microsoft.com/office/officeart/2005/8/layout/hProcess7"/>
    <dgm:cxn modelId="{66CC9294-A57E-4E89-ADBF-E9B1415BB31C}" type="presParOf" srcId="{228D3754-BB92-4519-85CD-1CBD89DADFA0}" destId="{E983B01E-4860-497E-A394-82A9403799ED}" srcOrd="0" destOrd="0" presId="urn:microsoft.com/office/officeart/2005/8/layout/hProcess7"/>
    <dgm:cxn modelId="{064876E6-9D67-43F0-B884-C22E349626F6}" type="presParOf" srcId="{228D3754-BB92-4519-85CD-1CBD89DADFA0}" destId="{472BC170-08FE-44F4-A7FA-356762939186}" srcOrd="1" destOrd="0" presId="urn:microsoft.com/office/officeart/2005/8/layout/hProcess7"/>
    <dgm:cxn modelId="{47292A3A-812D-4E87-8478-A56AAA225C6A}" type="presParOf" srcId="{228D3754-BB92-4519-85CD-1CBD89DADFA0}" destId="{9FCCC6A9-4A86-40D8-9AAA-E05681774426}" srcOrd="2" destOrd="0" presId="urn:microsoft.com/office/officeart/2005/8/layout/hProcess7"/>
    <dgm:cxn modelId="{359B047A-5443-4653-AABC-FAC63802CBB7}" type="presParOf" srcId="{83EE62CD-0B81-42C7-BE4D-1451D6A31AD5}" destId="{0321B03E-C92B-46D4-A96C-26A4E838D8A2}" srcOrd="5" destOrd="0" presId="urn:microsoft.com/office/officeart/2005/8/layout/hProcess7"/>
    <dgm:cxn modelId="{C211BF7C-FF9D-412C-846C-A29B2E62B60D}" type="presParOf" srcId="{83EE62CD-0B81-42C7-BE4D-1451D6A31AD5}" destId="{451699A1-AEAB-409E-B73B-8F727BC43813}" srcOrd="6" destOrd="0" presId="urn:microsoft.com/office/officeart/2005/8/layout/hProcess7"/>
    <dgm:cxn modelId="{8E2BF6C9-DBFB-4FC5-86D9-75A278E236BF}" type="presParOf" srcId="{451699A1-AEAB-409E-B73B-8F727BC43813}" destId="{5DC5777D-9652-402C-8D93-DFF0A0C5788D}" srcOrd="0" destOrd="0" presId="urn:microsoft.com/office/officeart/2005/8/layout/hProcess7"/>
    <dgm:cxn modelId="{9CD51C01-6053-4762-A4C2-F7D9022A47A3}" type="presParOf" srcId="{451699A1-AEAB-409E-B73B-8F727BC43813}" destId="{C07175EB-9FF6-4F05-B094-A07992B4F319}" srcOrd="1" destOrd="0" presId="urn:microsoft.com/office/officeart/2005/8/layout/hProcess7"/>
    <dgm:cxn modelId="{A44EEA19-9E42-48E2-B04A-5DF6A077DD66}" type="presParOf" srcId="{451699A1-AEAB-409E-B73B-8F727BC43813}" destId="{1C36BDBE-CD47-41AB-A32F-2F8320979E6C}" srcOrd="2" destOrd="0" presId="urn:microsoft.com/office/officeart/2005/8/layout/hProcess7"/>
    <dgm:cxn modelId="{17536C7A-1236-4501-9B95-3F42A3C19B70}" type="presParOf" srcId="{83EE62CD-0B81-42C7-BE4D-1451D6A31AD5}" destId="{1E03A857-22B1-496D-86CD-25690E435A6E}" srcOrd="7" destOrd="0" presId="urn:microsoft.com/office/officeart/2005/8/layout/hProcess7"/>
    <dgm:cxn modelId="{80A44E75-713F-4133-AF02-3E91788398C7}" type="presParOf" srcId="{83EE62CD-0B81-42C7-BE4D-1451D6A31AD5}" destId="{6646949B-3DE1-49CD-931A-6072C226838E}" srcOrd="8" destOrd="0" presId="urn:microsoft.com/office/officeart/2005/8/layout/hProcess7"/>
    <dgm:cxn modelId="{171941EE-1F6C-4CEB-A397-29F48388A467}" type="presParOf" srcId="{6646949B-3DE1-49CD-931A-6072C226838E}" destId="{7B0B318B-77B3-49C2-B5FE-C5830777C3BC}" srcOrd="0" destOrd="0" presId="urn:microsoft.com/office/officeart/2005/8/layout/hProcess7"/>
    <dgm:cxn modelId="{762CECE4-CCA1-45EA-B089-40EE3DA77CAC}" type="presParOf" srcId="{6646949B-3DE1-49CD-931A-6072C226838E}" destId="{DB211498-68D8-4FB8-B759-0FF8461FD516}" srcOrd="1" destOrd="0" presId="urn:microsoft.com/office/officeart/2005/8/layout/hProcess7"/>
    <dgm:cxn modelId="{74012612-BD17-4434-832A-F91032A8B3A7}" type="presParOf" srcId="{6646949B-3DE1-49CD-931A-6072C226838E}" destId="{A69F907E-BD2A-4342-AD85-73BD0DB3D46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A44E7-6185-4D30-83C1-AEDE1A47C522}">
      <dsp:nvSpPr>
        <dsp:cNvPr id="0" name=""/>
        <dsp:cNvSpPr/>
      </dsp:nvSpPr>
      <dsp:spPr>
        <a:xfrm>
          <a:off x="726" y="0"/>
          <a:ext cx="3126953" cy="331787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/>
        </a:p>
      </dsp:txBody>
      <dsp:txXfrm rot="16200000">
        <a:off x="-1046906" y="1047633"/>
        <a:ext cx="2720657" cy="625390"/>
      </dsp:txXfrm>
    </dsp:sp>
    <dsp:sp modelId="{2F840BFB-379C-48DF-8081-A1114846D7A5}">
      <dsp:nvSpPr>
        <dsp:cNvPr id="0" name=""/>
        <dsp:cNvSpPr/>
      </dsp:nvSpPr>
      <dsp:spPr>
        <a:xfrm>
          <a:off x="626117" y="0"/>
          <a:ext cx="2329580" cy="331787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500" kern="1200" dirty="0" smtClean="0"/>
            <a:t>8:00</a:t>
          </a:r>
          <a:r>
            <a:rPr lang="zh-TW" altLang="en-US" sz="6500" kern="1200" dirty="0" smtClean="0"/>
            <a:t>出發</a:t>
          </a:r>
          <a:endParaRPr lang="zh-TW" altLang="en-US" sz="6500" kern="1200" dirty="0"/>
        </a:p>
      </dsp:txBody>
      <dsp:txXfrm>
        <a:off x="626117" y="0"/>
        <a:ext cx="2329580" cy="3317875"/>
      </dsp:txXfrm>
    </dsp:sp>
    <dsp:sp modelId="{E983B01E-4860-497E-A394-82A9403799ED}">
      <dsp:nvSpPr>
        <dsp:cNvPr id="0" name=""/>
        <dsp:cNvSpPr/>
      </dsp:nvSpPr>
      <dsp:spPr>
        <a:xfrm>
          <a:off x="3237123" y="0"/>
          <a:ext cx="3126953" cy="331787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/>
        </a:p>
      </dsp:txBody>
      <dsp:txXfrm rot="16200000">
        <a:off x="2189489" y="1047633"/>
        <a:ext cx="2720657" cy="625390"/>
      </dsp:txXfrm>
    </dsp:sp>
    <dsp:sp modelId="{FAF9BE14-5844-4072-8616-855CE2F25F46}">
      <dsp:nvSpPr>
        <dsp:cNvPr id="0" name=""/>
        <dsp:cNvSpPr/>
      </dsp:nvSpPr>
      <dsp:spPr>
        <a:xfrm rot="5400000">
          <a:off x="3009094" y="2608216"/>
          <a:ext cx="487326" cy="46904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CC6A9-4A86-40D8-9AAA-E05681774426}">
      <dsp:nvSpPr>
        <dsp:cNvPr id="0" name=""/>
        <dsp:cNvSpPr/>
      </dsp:nvSpPr>
      <dsp:spPr>
        <a:xfrm>
          <a:off x="3862514" y="0"/>
          <a:ext cx="2329580" cy="331787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尋寶船</a:t>
          </a:r>
          <a:endParaRPr lang="zh-TW" altLang="en-US" sz="6500" kern="1200" dirty="0"/>
        </a:p>
      </dsp:txBody>
      <dsp:txXfrm>
        <a:off x="3862514" y="0"/>
        <a:ext cx="2329580" cy="3317875"/>
      </dsp:txXfrm>
    </dsp:sp>
    <dsp:sp modelId="{7B0B318B-77B3-49C2-B5FE-C5830777C3BC}">
      <dsp:nvSpPr>
        <dsp:cNvPr id="0" name=""/>
        <dsp:cNvSpPr/>
      </dsp:nvSpPr>
      <dsp:spPr>
        <a:xfrm>
          <a:off x="6473520" y="0"/>
          <a:ext cx="3126953" cy="331787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/>
        </a:p>
      </dsp:txBody>
      <dsp:txXfrm rot="16200000">
        <a:off x="5425886" y="1047633"/>
        <a:ext cx="2720657" cy="625390"/>
      </dsp:txXfrm>
    </dsp:sp>
    <dsp:sp modelId="{C07175EB-9FF6-4F05-B094-A07992B4F319}">
      <dsp:nvSpPr>
        <dsp:cNvPr id="0" name=""/>
        <dsp:cNvSpPr/>
      </dsp:nvSpPr>
      <dsp:spPr>
        <a:xfrm rot="5400000">
          <a:off x="6245491" y="2608216"/>
          <a:ext cx="487326" cy="46904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F907E-BD2A-4342-AD85-73BD0DB3D460}">
      <dsp:nvSpPr>
        <dsp:cNvPr id="0" name=""/>
        <dsp:cNvSpPr/>
      </dsp:nvSpPr>
      <dsp:spPr>
        <a:xfrm>
          <a:off x="7098910" y="0"/>
          <a:ext cx="2329580" cy="331787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海底總動員˙</a:t>
          </a:r>
          <a:endParaRPr lang="zh-TW" altLang="en-US" sz="6500" kern="1200" dirty="0"/>
        </a:p>
      </dsp:txBody>
      <dsp:txXfrm>
        <a:off x="7098910" y="0"/>
        <a:ext cx="2329580" cy="3317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2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34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3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70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47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32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675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652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88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78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61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96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34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13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38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94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6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CB816E-CABB-4C8C-A31C-9BF91468CD62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391B25-9203-4FA8-86F2-3C2C2B7103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34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eda8BhREe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疊圓體" panose="020B0609010101010101" pitchFamily="49" charset="-120"/>
                <a:ea typeface="文鼎疊圓體" panose="020B0609010101010101" pitchFamily="49" charset="-120"/>
              </a:rPr>
              <a:t>兒童新樂園一日遊</a:t>
            </a:r>
            <a:endParaRPr lang="zh-TW" altLang="en-US" dirty="0"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latin typeface="Broadway BT" panose="04040905080B02020502" pitchFamily="82" charset="0"/>
              </a:rPr>
              <a:t>BY:40421 </a:t>
            </a: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曹瑀樂</a:t>
            </a:r>
            <a:endParaRPr lang="zh-TW" altLang="en-US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77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882" y="681686"/>
            <a:ext cx="9601196" cy="1303867"/>
          </a:xfrm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92903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1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9635" y="268941"/>
            <a:ext cx="2375647" cy="90123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尋寶船</a:t>
            </a:r>
            <a:endParaRPr lang="zh-TW" altLang="en-US" dirty="0"/>
          </a:p>
        </p:txBody>
      </p:sp>
      <p:pic>
        <p:nvPicPr>
          <p:cNvPr id="1026" name="Picture 2" descr="https://www-ws.gov.taipei/001/Upload/public/MMO/tcap/9.%E5%B0%8B%E5%AF%B6%E8%88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82" y="0"/>
            <a:ext cx="934570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83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9340" y="117566"/>
            <a:ext cx="1630090" cy="845461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票價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89213" y="365761"/>
            <a:ext cx="8915399" cy="5537902"/>
          </a:xfrm>
        </p:spPr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086299"/>
              </p:ext>
            </p:extLst>
          </p:nvPr>
        </p:nvGraphicFramePr>
        <p:xfrm>
          <a:off x="1698171" y="979715"/>
          <a:ext cx="9614262" cy="5003920"/>
        </p:xfrm>
        <a:graphic>
          <a:graphicData uri="http://schemas.openxmlformats.org/drawingml/2006/table">
            <a:tbl>
              <a:tblPr/>
              <a:tblGrid>
                <a:gridCol w="351529">
                  <a:extLst>
                    <a:ext uri="{9D8B030D-6E8A-4147-A177-3AD203B41FA5}">
                      <a16:colId xmlns:a16="http://schemas.microsoft.com/office/drawing/2014/main" val="1316881037"/>
                    </a:ext>
                  </a:extLst>
                </a:gridCol>
                <a:gridCol w="347190">
                  <a:extLst>
                    <a:ext uri="{9D8B030D-6E8A-4147-A177-3AD203B41FA5}">
                      <a16:colId xmlns:a16="http://schemas.microsoft.com/office/drawing/2014/main" val="3588537935"/>
                    </a:ext>
                  </a:extLst>
                </a:gridCol>
                <a:gridCol w="694380">
                  <a:extLst>
                    <a:ext uri="{9D8B030D-6E8A-4147-A177-3AD203B41FA5}">
                      <a16:colId xmlns:a16="http://schemas.microsoft.com/office/drawing/2014/main" val="632052613"/>
                    </a:ext>
                  </a:extLst>
                </a:gridCol>
                <a:gridCol w="351529">
                  <a:extLst>
                    <a:ext uri="{9D8B030D-6E8A-4147-A177-3AD203B41FA5}">
                      <a16:colId xmlns:a16="http://schemas.microsoft.com/office/drawing/2014/main" val="175816243"/>
                    </a:ext>
                  </a:extLst>
                </a:gridCol>
                <a:gridCol w="1388759">
                  <a:extLst>
                    <a:ext uri="{9D8B030D-6E8A-4147-A177-3AD203B41FA5}">
                      <a16:colId xmlns:a16="http://schemas.microsoft.com/office/drawing/2014/main" val="471203063"/>
                    </a:ext>
                  </a:extLst>
                </a:gridCol>
                <a:gridCol w="2777517">
                  <a:extLst>
                    <a:ext uri="{9D8B030D-6E8A-4147-A177-3AD203B41FA5}">
                      <a16:colId xmlns:a16="http://schemas.microsoft.com/office/drawing/2014/main" val="1838473859"/>
                    </a:ext>
                  </a:extLst>
                </a:gridCol>
                <a:gridCol w="3703358">
                  <a:extLst>
                    <a:ext uri="{9D8B030D-6E8A-4147-A177-3AD203B41FA5}">
                      <a16:colId xmlns:a16="http://schemas.microsoft.com/office/drawing/2014/main" val="3662501604"/>
                    </a:ext>
                  </a:extLst>
                </a:gridCol>
              </a:tblGrid>
              <a:tr h="383664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  <a:t>票種</a:t>
                      </a:r>
                    </a:p>
                  </a:txBody>
                  <a:tcPr marL="17135" marR="17135" marT="17135" marB="1713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  <a:t>門票</a:t>
                      </a:r>
                      <a:r>
                        <a:rPr lang="en-US" altLang="zh-TW" sz="1100" b="0">
                          <a:solidFill>
                            <a:srgbClr val="2A52BE"/>
                          </a:solidFill>
                          <a:effectLst/>
                        </a:rPr>
                        <a:t>【</a:t>
                      </a:r>
                      <a:r>
                        <a:rPr lang="zh-TW" altLang="en-US" sz="1100" b="0">
                          <a:solidFill>
                            <a:srgbClr val="2A52BE"/>
                          </a:solidFill>
                          <a:effectLst/>
                        </a:rPr>
                        <a:t>適用紙本五倍券及數位五倍券</a:t>
                      </a:r>
                      <a:r>
                        <a:rPr lang="en-US" altLang="zh-TW" sz="1100" b="0">
                          <a:solidFill>
                            <a:srgbClr val="2A52BE"/>
                          </a:solidFill>
                          <a:effectLst/>
                        </a:rPr>
                        <a:t>】</a:t>
                      </a:r>
                      <a:endParaRPr lang="zh-TW" altLang="en-US" sz="1100" b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17135" marR="17135" marT="17135" marB="1713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  <a:t>園區自營遊樂設施</a:t>
                      </a:r>
                      <a:b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17135" marR="17135" marT="17135" marB="1713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  <a:t>委外小型遊樂設施</a:t>
                      </a:r>
                      <a:b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17135" marR="17135" marT="17135" marB="1713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  <a:t>小小水樂園</a:t>
                      </a:r>
                      <a:b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sz="1100" b="0">
                          <a:solidFill>
                            <a:srgbClr val="343434"/>
                          </a:solidFill>
                          <a:effectLst/>
                        </a:rPr>
                        <a:t>(</a:t>
                      </a:r>
                      <a: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  <a:t>夏季開放</a:t>
                      </a:r>
                      <a:r>
                        <a:rPr lang="en-US" altLang="zh-TW" sz="1100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  <a:br>
                        <a:rPr lang="en-US" altLang="zh-TW" sz="1100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  <a:t>（每次）</a:t>
                      </a:r>
                    </a:p>
                  </a:txBody>
                  <a:tcPr marL="17135" marR="17135" marT="17135" marB="1713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11988"/>
                  </a:ext>
                </a:extLst>
              </a:tr>
              <a:tr h="5144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  <a:t>全票</a:t>
                      </a:r>
                    </a:p>
                  </a:txBody>
                  <a:tcPr marL="17135" marR="17135" marT="17135" marB="1713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  <a:t>優待票</a:t>
                      </a:r>
                      <a:b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sz="1100" b="0">
                          <a:solidFill>
                            <a:srgbClr val="343434"/>
                          </a:solidFill>
                          <a:effectLst/>
                        </a:rPr>
                        <a:t>(5</a:t>
                      </a:r>
                      <a: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sz="1100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17135" marR="17135" marT="17135" marB="1713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  <a:t>團體票</a:t>
                      </a:r>
                      <a:b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sz="1100" b="0">
                          <a:solidFill>
                            <a:srgbClr val="343434"/>
                          </a:solidFill>
                          <a:effectLst/>
                        </a:rPr>
                        <a:t>(7</a:t>
                      </a:r>
                      <a:r>
                        <a:rPr lang="zh-TW" altLang="en-US" sz="1100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sz="1100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17135" marR="17135" marT="17135" marB="1713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55174"/>
                  </a:ext>
                </a:extLst>
              </a:tr>
              <a:tr h="15759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 sz="1100">
                          <a:effectLst/>
                        </a:rPr>
                        <a:t>票價</a:t>
                      </a:r>
                      <a:br>
                        <a:rPr lang="zh-TW" altLang="en-US" sz="1100">
                          <a:effectLst/>
                        </a:rPr>
                      </a:br>
                      <a:r>
                        <a:rPr lang="en-US" altLang="zh-TW" sz="1100">
                          <a:effectLst/>
                        </a:rPr>
                        <a:t>(</a:t>
                      </a:r>
                      <a:r>
                        <a:rPr lang="zh-TW" altLang="en-US" sz="1100">
                          <a:effectLst/>
                        </a:rPr>
                        <a:t>元，含稅</a:t>
                      </a:r>
                      <a:r>
                        <a:rPr lang="en-US" altLang="zh-TW" sz="1100">
                          <a:effectLst/>
                        </a:rPr>
                        <a:t>)</a:t>
                      </a:r>
                    </a:p>
                  </a:txBody>
                  <a:tcPr marL="17135" marR="17135" marT="17135" marB="1713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1100">
                          <a:effectLst/>
                        </a:rPr>
                        <a:t>30</a:t>
                      </a:r>
                    </a:p>
                  </a:txBody>
                  <a:tcPr marL="17135" marR="17135" marT="17135" marB="1713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1100">
                          <a:effectLst/>
                        </a:rPr>
                        <a:t>15</a:t>
                      </a:r>
                    </a:p>
                  </a:txBody>
                  <a:tcPr marL="17135" marR="17135" marT="17135" marB="1713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1100">
                          <a:effectLst/>
                        </a:rPr>
                        <a:t>30</a:t>
                      </a:r>
                      <a:r>
                        <a:rPr lang="zh-TW" altLang="en-US" sz="1100">
                          <a:effectLst/>
                        </a:rPr>
                        <a:t>人</a:t>
                      </a:r>
                      <a:br>
                        <a:rPr lang="zh-TW" altLang="en-US" sz="1100">
                          <a:effectLst/>
                        </a:rPr>
                      </a:br>
                      <a:r>
                        <a:rPr lang="zh-TW" altLang="en-US" sz="1100">
                          <a:effectLst/>
                        </a:rPr>
                        <a:t>以上</a:t>
                      </a:r>
                    </a:p>
                  </a:txBody>
                  <a:tcPr marL="17135" marR="17135" marT="17135" marB="1713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1100">
                          <a:effectLst/>
                        </a:rPr>
                        <a:t>30 (7</a:t>
                      </a:r>
                      <a:r>
                        <a:rPr lang="zh-TW" altLang="en-US" sz="1100">
                          <a:effectLst/>
                        </a:rPr>
                        <a:t>項</a:t>
                      </a:r>
                      <a:r>
                        <a:rPr lang="en-US" altLang="zh-TW" sz="1100">
                          <a:effectLst/>
                        </a:rPr>
                        <a:t>)</a:t>
                      </a:r>
                    </a:p>
                  </a:txBody>
                  <a:tcPr marL="17135" marR="17135" marT="17135" marB="1713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1100">
                          <a:effectLst/>
                        </a:rPr>
                        <a:t>50-80</a:t>
                      </a:r>
                    </a:p>
                  </a:txBody>
                  <a:tcPr marL="17135" marR="17135" marT="17135" marB="1713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1100">
                          <a:effectLst/>
                        </a:rPr>
                        <a:t>50</a:t>
                      </a:r>
                    </a:p>
                  </a:txBody>
                  <a:tcPr marL="17135" marR="17135" marT="17135" marB="1713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622215"/>
                  </a:ext>
                </a:extLst>
              </a:tr>
              <a:tr h="4281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1100" dirty="0">
                          <a:effectLst/>
                        </a:rPr>
                        <a:t>20 (8</a:t>
                      </a:r>
                      <a:r>
                        <a:rPr lang="zh-TW" altLang="en-US" sz="1100" dirty="0">
                          <a:effectLst/>
                        </a:rPr>
                        <a:t>項</a:t>
                      </a:r>
                      <a:r>
                        <a:rPr lang="en-US" altLang="zh-TW" sz="1100" dirty="0">
                          <a:effectLst/>
                        </a:rPr>
                        <a:t>)</a:t>
                      </a:r>
                    </a:p>
                  </a:txBody>
                  <a:tcPr marL="17135" marR="17135" marT="17135" marB="1713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838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27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宇宙迴旋</a:t>
            </a:r>
          </a:p>
        </p:txBody>
      </p:sp>
      <p:pic>
        <p:nvPicPr>
          <p:cNvPr id="4098" name="Picture 2" descr="宇宙迴旋(輻射飛椅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3" y="2116183"/>
            <a:ext cx="6176552" cy="39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151377" y="1476102"/>
            <a:ext cx="4934479" cy="3615266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以八大行星繞行太陽旋轉為主題的輻射飛椅，座椅以各行星彩繪為造型，旋轉時之離心力，如置身於銀河中神祕氛圍</a:t>
            </a:r>
            <a:r>
              <a:rPr lang="en-US" altLang="zh-TW" sz="36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!</a:t>
            </a:r>
            <a:endParaRPr lang="zh-TW" altLang="en-US" sz="36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540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兒童新樂園微</a:t>
            </a:r>
            <a:r>
              <a:rPr lang="zh-TW" altLang="en-US" b="1" dirty="0" smtClean="0"/>
              <a:t>電影</a:t>
            </a:r>
            <a:endParaRPr lang="zh-TW" altLang="en-US" dirty="0"/>
          </a:p>
        </p:txBody>
      </p:sp>
      <p:pic>
        <p:nvPicPr>
          <p:cNvPr id="4" name="Keda8BhREe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3406" y="2481943"/>
            <a:ext cx="9339943" cy="36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1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2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兒童新樂園</a:t>
            </a:r>
            <a:r>
              <a:rPr lang="en-US" altLang="zh-TW" sz="32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:https://www.tcap.taipei/</a:t>
            </a:r>
            <a:endParaRPr lang="zh-TW" altLang="en-US" sz="32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1107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164</Words>
  <Application>Microsoft Office PowerPoint</Application>
  <PresentationFormat>寬螢幕</PresentationFormat>
  <Paragraphs>28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7" baseType="lpstr">
      <vt:lpstr>文鼎疊圓體</vt:lpstr>
      <vt:lpstr>書法家中楷體</vt:lpstr>
      <vt:lpstr>清松手寫體1</vt:lpstr>
      <vt:lpstr>清松手寫體2</vt:lpstr>
      <vt:lpstr>微軟正黑體</vt:lpstr>
      <vt:lpstr>新細明體</vt:lpstr>
      <vt:lpstr>Arial</vt:lpstr>
      <vt:lpstr>Broadway BT</vt:lpstr>
      <vt:lpstr>Garamond</vt:lpstr>
      <vt:lpstr>有機</vt:lpstr>
      <vt:lpstr>兒童新樂園一日遊</vt:lpstr>
      <vt:lpstr>PowerPoint 簡報</vt:lpstr>
      <vt:lpstr>尋寶船</vt:lpstr>
      <vt:lpstr>票價</vt:lpstr>
      <vt:lpstr>宇宙迴旋</vt:lpstr>
      <vt:lpstr>兒童新樂園微電影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兒童新樂園一日遊</dc:title>
  <dc:creator>Windows 使用者</dc:creator>
  <cp:lastModifiedBy>Windows 使用者</cp:lastModifiedBy>
  <cp:revision>9</cp:revision>
  <dcterms:created xsi:type="dcterms:W3CDTF">2021-12-23T05:54:26Z</dcterms:created>
  <dcterms:modified xsi:type="dcterms:W3CDTF">2022-01-06T05:55:48Z</dcterms:modified>
</cp:coreProperties>
</file>