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FB824D-E8BB-4143-9A8F-0D08CBC159B5}" type="doc">
      <dgm:prSet loTypeId="urn:microsoft.com/office/officeart/2005/8/layout/process1" loCatId="process" qsTypeId="urn:microsoft.com/office/officeart/2005/8/quickstyle/3d7" qsCatId="3D" csTypeId="urn:microsoft.com/office/officeart/2005/8/colors/colorful4" csCatId="colorful" phldr="1"/>
      <dgm:spPr/>
    </dgm:pt>
    <dgm:pt modelId="{E24913C7-B7F2-45D6-9881-BCCDEAF43D8B}">
      <dgm:prSet phldrT="[文字]"/>
      <dgm:spPr/>
      <dgm:t>
        <a:bodyPr/>
        <a:lstStyle/>
        <a:p>
          <a:r>
            <a:rPr lang="en-US" alt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8:00</a:t>
          </a:r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出發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27EC9F4-5945-4D87-A005-2DAAC5FAD01A}" type="parTrans" cxnId="{A05DB30F-BBB8-4482-ABFC-EEA309EBEBF2}">
      <dgm:prSet/>
      <dgm:spPr/>
      <dgm:t>
        <a:bodyPr/>
        <a:lstStyle/>
        <a:p>
          <a:endParaRPr lang="zh-TW" altLang="en-US"/>
        </a:p>
      </dgm:t>
    </dgm:pt>
    <dgm:pt modelId="{82BCBB90-EF63-4B3E-9046-73F7DB06FAD3}" type="sibTrans" cxnId="{A05DB30F-BBB8-4482-ABFC-EEA309EBEBF2}">
      <dgm:prSet/>
      <dgm:spPr/>
      <dgm:t>
        <a:bodyPr/>
        <a:lstStyle/>
        <a:p>
          <a:endParaRPr lang="zh-TW" altLang="en-US"/>
        </a:p>
      </dgm:t>
    </dgm:pt>
    <dgm:pt modelId="{008E6DD4-8C86-4CD5-9E75-6A41ADFFDB5C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先玩海盜船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F163BB0-FF62-486F-94DE-FFE0FBB3D832}" type="parTrans" cxnId="{268BE15A-F7BA-4605-8346-EFC6B3EC75F3}">
      <dgm:prSet/>
      <dgm:spPr/>
      <dgm:t>
        <a:bodyPr/>
        <a:lstStyle/>
        <a:p>
          <a:endParaRPr lang="zh-TW" altLang="en-US"/>
        </a:p>
      </dgm:t>
    </dgm:pt>
    <dgm:pt modelId="{2229C641-1F75-48E9-9CC0-FD825ACDD617}" type="sibTrans" cxnId="{268BE15A-F7BA-4605-8346-EFC6B3EC75F3}">
      <dgm:prSet/>
      <dgm:spPr/>
      <dgm:t>
        <a:bodyPr/>
        <a:lstStyle/>
        <a:p>
          <a:endParaRPr lang="zh-TW" altLang="en-US"/>
        </a:p>
      </dgm:t>
    </dgm:pt>
    <dgm:pt modelId="{2405E76C-ED89-4891-9ACD-CDC4849E841F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接著玩宇宙迴旋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297906D-AF0E-4668-85AF-B43F33FC1E51}" type="parTrans" cxnId="{92A26D84-21CB-4359-A660-0697FA64AE6E}">
      <dgm:prSet/>
      <dgm:spPr/>
      <dgm:t>
        <a:bodyPr/>
        <a:lstStyle/>
        <a:p>
          <a:endParaRPr lang="zh-TW" altLang="en-US"/>
        </a:p>
      </dgm:t>
    </dgm:pt>
    <dgm:pt modelId="{360D635B-9C04-4233-A733-5B1044624871}" type="sibTrans" cxnId="{92A26D84-21CB-4359-A660-0697FA64AE6E}">
      <dgm:prSet/>
      <dgm:spPr/>
      <dgm:t>
        <a:bodyPr/>
        <a:lstStyle/>
        <a:p>
          <a:endParaRPr lang="zh-TW" altLang="en-US"/>
        </a:p>
      </dgm:t>
    </dgm:pt>
    <dgm:pt modelId="{44E524A6-F16B-4EF9-A3BD-256476AE54E8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玩了許多遊樂設施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4751AF1-B9FB-42C4-A8E7-3ECAC42B7525}" type="parTrans" cxnId="{83971F83-A67D-425B-8ED7-4E6011009AB4}">
      <dgm:prSet/>
      <dgm:spPr/>
      <dgm:t>
        <a:bodyPr/>
        <a:lstStyle/>
        <a:p>
          <a:endParaRPr lang="zh-TW" altLang="en-US"/>
        </a:p>
      </dgm:t>
    </dgm:pt>
    <dgm:pt modelId="{FF5E4B48-6319-4602-A42B-66A24C4A409E}" type="sibTrans" cxnId="{83971F83-A67D-425B-8ED7-4E6011009AB4}">
      <dgm:prSet/>
      <dgm:spPr/>
      <dgm:t>
        <a:bodyPr/>
        <a:lstStyle/>
        <a:p>
          <a:endParaRPr lang="zh-TW" altLang="en-US"/>
        </a:p>
      </dgm:t>
    </dgm:pt>
    <dgm:pt modelId="{11E3AFE6-4A38-4ABE-8A3D-DF1A6A603631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吃飯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34035906-75D6-4F5E-9AE6-3396D3E576E5}" type="parTrans" cxnId="{FF3D779F-02AF-4F8C-B1D2-AB5DE5C83D3A}">
      <dgm:prSet/>
      <dgm:spPr/>
      <dgm:t>
        <a:bodyPr/>
        <a:lstStyle/>
        <a:p>
          <a:endParaRPr lang="zh-TW" altLang="en-US"/>
        </a:p>
      </dgm:t>
    </dgm:pt>
    <dgm:pt modelId="{60F9C0CC-C5B2-46AB-A620-D669C4EAF529}" type="sibTrans" cxnId="{FF3D779F-02AF-4F8C-B1D2-AB5DE5C83D3A}">
      <dgm:prSet/>
      <dgm:spPr/>
      <dgm:t>
        <a:bodyPr/>
        <a:lstStyle/>
        <a:p>
          <a:endParaRPr lang="zh-TW" altLang="en-US"/>
        </a:p>
      </dgm:t>
    </dgm:pt>
    <dgm:pt modelId="{93440CEB-B4B6-4C39-9862-4FBA621154AF}">
      <dgm:prSet phldrT="[文字]"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回家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36CF405-FE42-4E9B-8999-465617A3068A}" type="parTrans" cxnId="{178C1CCD-DD18-4856-8C75-F544607E842E}">
      <dgm:prSet/>
      <dgm:spPr/>
      <dgm:t>
        <a:bodyPr/>
        <a:lstStyle/>
        <a:p>
          <a:endParaRPr lang="zh-TW" altLang="en-US"/>
        </a:p>
      </dgm:t>
    </dgm:pt>
    <dgm:pt modelId="{56D40620-2F24-4134-8C2A-1069ADB8B9B2}" type="sibTrans" cxnId="{178C1CCD-DD18-4856-8C75-F544607E842E}">
      <dgm:prSet/>
      <dgm:spPr/>
      <dgm:t>
        <a:bodyPr/>
        <a:lstStyle/>
        <a:p>
          <a:endParaRPr lang="zh-TW" altLang="en-US"/>
        </a:p>
      </dgm:t>
    </dgm:pt>
    <dgm:pt modelId="{A7E1D267-9FE8-4405-A65A-2ECED4D5A397}" type="pres">
      <dgm:prSet presAssocID="{4DFB824D-E8BB-4143-9A8F-0D08CBC159B5}" presName="Name0" presStyleCnt="0">
        <dgm:presLayoutVars>
          <dgm:dir/>
          <dgm:resizeHandles val="exact"/>
        </dgm:presLayoutVars>
      </dgm:prSet>
      <dgm:spPr/>
    </dgm:pt>
    <dgm:pt modelId="{EC941B52-8579-48C6-A76D-835BED8594E5}" type="pres">
      <dgm:prSet presAssocID="{E24913C7-B7F2-45D6-9881-BCCDEAF43D8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C14A2B-68A9-4668-8246-67D25D835609}" type="pres">
      <dgm:prSet presAssocID="{82BCBB90-EF63-4B3E-9046-73F7DB06FAD3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D0B93B8F-B67E-451D-92A4-EE472FCD2EEF}" type="pres">
      <dgm:prSet presAssocID="{82BCBB90-EF63-4B3E-9046-73F7DB06FAD3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B3248E6A-2985-4B56-AA0E-51B4E90E7798}" type="pres">
      <dgm:prSet presAssocID="{008E6DD4-8C86-4CD5-9E75-6A41ADFFDB5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AD0364-00C6-40F7-9844-2969D8AC9630}" type="pres">
      <dgm:prSet presAssocID="{2229C641-1F75-48E9-9CC0-FD825ACDD617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573F1B85-FCD6-4CBB-A6DD-C8B56F4EC4D3}" type="pres">
      <dgm:prSet presAssocID="{2229C641-1F75-48E9-9CC0-FD825ACDD617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31DF0234-9DD2-45D1-87F4-6601705D24DD}" type="pres">
      <dgm:prSet presAssocID="{2405E76C-ED89-4891-9ACD-CDC4849E841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F19FE4-CA62-4D55-A533-23BC049F9824}" type="pres">
      <dgm:prSet presAssocID="{360D635B-9C04-4233-A733-5B1044624871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09A910B9-D63A-48E0-BCAC-C63D39432E64}" type="pres">
      <dgm:prSet presAssocID="{360D635B-9C04-4233-A733-5B1044624871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04E73173-EF36-463F-B01F-6D14D3CABD85}" type="pres">
      <dgm:prSet presAssocID="{44E524A6-F16B-4EF9-A3BD-256476AE54E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E1F4C5-2315-455B-800F-2B8FF175A477}" type="pres">
      <dgm:prSet presAssocID="{FF5E4B48-6319-4602-A42B-66A24C4A409E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1418CC91-7F08-4EA3-BB39-062E4AE9A8E2}" type="pres">
      <dgm:prSet presAssocID="{FF5E4B48-6319-4602-A42B-66A24C4A409E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E928E33F-A4B0-49C1-B3E6-2C5F2C6D7A81}" type="pres">
      <dgm:prSet presAssocID="{11E3AFE6-4A38-4ABE-8A3D-DF1A6A60363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E3CB10-70BA-4E3C-BD28-5861FABC533C}" type="pres">
      <dgm:prSet presAssocID="{60F9C0CC-C5B2-46AB-A620-D669C4EAF529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9BF58041-6796-486E-B695-1254BAA597C4}" type="pres">
      <dgm:prSet presAssocID="{60F9C0CC-C5B2-46AB-A620-D669C4EAF529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D5ADEA01-E699-48EB-BA0F-AABC7325ED26}" type="pres">
      <dgm:prSet presAssocID="{93440CEB-B4B6-4C39-9862-4FBA621154A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A6C2363-C39C-45DF-AA9E-6C7EFBCE8E8C}" type="presOf" srcId="{82BCBB90-EF63-4B3E-9046-73F7DB06FAD3}" destId="{4CC14A2B-68A9-4668-8246-67D25D835609}" srcOrd="0" destOrd="0" presId="urn:microsoft.com/office/officeart/2005/8/layout/process1"/>
    <dgm:cxn modelId="{BA9211AB-7F87-467C-9CF0-B5827A23EF17}" type="presOf" srcId="{2405E76C-ED89-4891-9ACD-CDC4849E841F}" destId="{31DF0234-9DD2-45D1-87F4-6601705D24DD}" srcOrd="0" destOrd="0" presId="urn:microsoft.com/office/officeart/2005/8/layout/process1"/>
    <dgm:cxn modelId="{ADE56578-F406-4DD1-977F-FB39DF143E0F}" type="presOf" srcId="{82BCBB90-EF63-4B3E-9046-73F7DB06FAD3}" destId="{D0B93B8F-B67E-451D-92A4-EE472FCD2EEF}" srcOrd="1" destOrd="0" presId="urn:microsoft.com/office/officeart/2005/8/layout/process1"/>
    <dgm:cxn modelId="{178C1CCD-DD18-4856-8C75-F544607E842E}" srcId="{4DFB824D-E8BB-4143-9A8F-0D08CBC159B5}" destId="{93440CEB-B4B6-4C39-9862-4FBA621154AF}" srcOrd="5" destOrd="0" parTransId="{C36CF405-FE42-4E9B-8999-465617A3068A}" sibTransId="{56D40620-2F24-4134-8C2A-1069ADB8B9B2}"/>
    <dgm:cxn modelId="{83971F83-A67D-425B-8ED7-4E6011009AB4}" srcId="{4DFB824D-E8BB-4143-9A8F-0D08CBC159B5}" destId="{44E524A6-F16B-4EF9-A3BD-256476AE54E8}" srcOrd="3" destOrd="0" parTransId="{04751AF1-B9FB-42C4-A8E7-3ECAC42B7525}" sibTransId="{FF5E4B48-6319-4602-A42B-66A24C4A409E}"/>
    <dgm:cxn modelId="{E6123C8A-BF74-4170-8F0D-B8DBF4863ECF}" type="presOf" srcId="{FF5E4B48-6319-4602-A42B-66A24C4A409E}" destId="{C0E1F4C5-2315-455B-800F-2B8FF175A477}" srcOrd="0" destOrd="0" presId="urn:microsoft.com/office/officeart/2005/8/layout/process1"/>
    <dgm:cxn modelId="{D8EE6FC2-BBED-4C12-A643-5DA92E154E74}" type="presOf" srcId="{60F9C0CC-C5B2-46AB-A620-D669C4EAF529}" destId="{9BF58041-6796-486E-B695-1254BAA597C4}" srcOrd="1" destOrd="0" presId="urn:microsoft.com/office/officeart/2005/8/layout/process1"/>
    <dgm:cxn modelId="{19E2BDF7-F836-41FD-86C1-C307B3FC5222}" type="presOf" srcId="{4DFB824D-E8BB-4143-9A8F-0D08CBC159B5}" destId="{A7E1D267-9FE8-4405-A65A-2ECED4D5A397}" srcOrd="0" destOrd="0" presId="urn:microsoft.com/office/officeart/2005/8/layout/process1"/>
    <dgm:cxn modelId="{317C0A11-07A4-4DD5-B5D5-7B680782866A}" type="presOf" srcId="{44E524A6-F16B-4EF9-A3BD-256476AE54E8}" destId="{04E73173-EF36-463F-B01F-6D14D3CABD85}" srcOrd="0" destOrd="0" presId="urn:microsoft.com/office/officeart/2005/8/layout/process1"/>
    <dgm:cxn modelId="{A7E94EBD-9BE4-4427-818E-36F0D2F46E19}" type="presOf" srcId="{360D635B-9C04-4233-A733-5B1044624871}" destId="{8CF19FE4-CA62-4D55-A533-23BC049F9824}" srcOrd="0" destOrd="0" presId="urn:microsoft.com/office/officeart/2005/8/layout/process1"/>
    <dgm:cxn modelId="{8641E2A3-B3A8-4458-AD82-1ECC1784E362}" type="presOf" srcId="{93440CEB-B4B6-4C39-9862-4FBA621154AF}" destId="{D5ADEA01-E699-48EB-BA0F-AABC7325ED26}" srcOrd="0" destOrd="0" presId="urn:microsoft.com/office/officeart/2005/8/layout/process1"/>
    <dgm:cxn modelId="{FF3D779F-02AF-4F8C-B1D2-AB5DE5C83D3A}" srcId="{4DFB824D-E8BB-4143-9A8F-0D08CBC159B5}" destId="{11E3AFE6-4A38-4ABE-8A3D-DF1A6A603631}" srcOrd="4" destOrd="0" parTransId="{34035906-75D6-4F5E-9AE6-3396D3E576E5}" sibTransId="{60F9C0CC-C5B2-46AB-A620-D669C4EAF529}"/>
    <dgm:cxn modelId="{A110E08E-1350-4856-96A8-96A49E721ECE}" type="presOf" srcId="{360D635B-9C04-4233-A733-5B1044624871}" destId="{09A910B9-D63A-48E0-BCAC-C63D39432E64}" srcOrd="1" destOrd="0" presId="urn:microsoft.com/office/officeart/2005/8/layout/process1"/>
    <dgm:cxn modelId="{268BE15A-F7BA-4605-8346-EFC6B3EC75F3}" srcId="{4DFB824D-E8BB-4143-9A8F-0D08CBC159B5}" destId="{008E6DD4-8C86-4CD5-9E75-6A41ADFFDB5C}" srcOrd="1" destOrd="0" parTransId="{CF163BB0-FF62-486F-94DE-FFE0FBB3D832}" sibTransId="{2229C641-1F75-48E9-9CC0-FD825ACDD617}"/>
    <dgm:cxn modelId="{620288A7-8AE4-4DA1-942D-39E4716A8E84}" type="presOf" srcId="{E24913C7-B7F2-45D6-9881-BCCDEAF43D8B}" destId="{EC941B52-8579-48C6-A76D-835BED8594E5}" srcOrd="0" destOrd="0" presId="urn:microsoft.com/office/officeart/2005/8/layout/process1"/>
    <dgm:cxn modelId="{042FE544-3B9C-4866-94B5-0C506323E95C}" type="presOf" srcId="{FF5E4B48-6319-4602-A42B-66A24C4A409E}" destId="{1418CC91-7F08-4EA3-BB39-062E4AE9A8E2}" srcOrd="1" destOrd="0" presId="urn:microsoft.com/office/officeart/2005/8/layout/process1"/>
    <dgm:cxn modelId="{107A5508-F44D-41C6-9A6A-77EDFF307116}" type="presOf" srcId="{2229C641-1F75-48E9-9CC0-FD825ACDD617}" destId="{573F1B85-FCD6-4CBB-A6DD-C8B56F4EC4D3}" srcOrd="1" destOrd="0" presId="urn:microsoft.com/office/officeart/2005/8/layout/process1"/>
    <dgm:cxn modelId="{785C0CD7-0642-4118-9306-DC46C1A22942}" type="presOf" srcId="{60F9C0CC-C5B2-46AB-A620-D669C4EAF529}" destId="{DEE3CB10-70BA-4E3C-BD28-5861FABC533C}" srcOrd="0" destOrd="0" presId="urn:microsoft.com/office/officeart/2005/8/layout/process1"/>
    <dgm:cxn modelId="{11CF5B2A-EA2C-4A06-AAB6-D313EA546D60}" type="presOf" srcId="{2229C641-1F75-48E9-9CC0-FD825ACDD617}" destId="{E6AD0364-00C6-40F7-9844-2969D8AC9630}" srcOrd="0" destOrd="0" presId="urn:microsoft.com/office/officeart/2005/8/layout/process1"/>
    <dgm:cxn modelId="{CA24C96A-709D-4834-B5D4-6CB5F43E4B16}" type="presOf" srcId="{11E3AFE6-4A38-4ABE-8A3D-DF1A6A603631}" destId="{E928E33F-A4B0-49C1-B3E6-2C5F2C6D7A81}" srcOrd="0" destOrd="0" presId="urn:microsoft.com/office/officeart/2005/8/layout/process1"/>
    <dgm:cxn modelId="{A05DB30F-BBB8-4482-ABFC-EEA309EBEBF2}" srcId="{4DFB824D-E8BB-4143-9A8F-0D08CBC159B5}" destId="{E24913C7-B7F2-45D6-9881-BCCDEAF43D8B}" srcOrd="0" destOrd="0" parTransId="{627EC9F4-5945-4D87-A005-2DAAC5FAD01A}" sibTransId="{82BCBB90-EF63-4B3E-9046-73F7DB06FAD3}"/>
    <dgm:cxn modelId="{92A26D84-21CB-4359-A660-0697FA64AE6E}" srcId="{4DFB824D-E8BB-4143-9A8F-0D08CBC159B5}" destId="{2405E76C-ED89-4891-9ACD-CDC4849E841F}" srcOrd="2" destOrd="0" parTransId="{4297906D-AF0E-4668-85AF-B43F33FC1E51}" sibTransId="{360D635B-9C04-4233-A733-5B1044624871}"/>
    <dgm:cxn modelId="{424AAD66-2B80-4AEF-BD5C-B5B8826DD203}" type="presOf" srcId="{008E6DD4-8C86-4CD5-9E75-6A41ADFFDB5C}" destId="{B3248E6A-2985-4B56-AA0E-51B4E90E7798}" srcOrd="0" destOrd="0" presId="urn:microsoft.com/office/officeart/2005/8/layout/process1"/>
    <dgm:cxn modelId="{7F317ADD-9E3D-4A34-8CAD-E535C21D1068}" type="presParOf" srcId="{A7E1D267-9FE8-4405-A65A-2ECED4D5A397}" destId="{EC941B52-8579-48C6-A76D-835BED8594E5}" srcOrd="0" destOrd="0" presId="urn:microsoft.com/office/officeart/2005/8/layout/process1"/>
    <dgm:cxn modelId="{B2B4AF98-BEF3-46C2-99B0-2690DB314F50}" type="presParOf" srcId="{A7E1D267-9FE8-4405-A65A-2ECED4D5A397}" destId="{4CC14A2B-68A9-4668-8246-67D25D835609}" srcOrd="1" destOrd="0" presId="urn:microsoft.com/office/officeart/2005/8/layout/process1"/>
    <dgm:cxn modelId="{18793C07-EA8F-4A56-9507-BBBED2617D08}" type="presParOf" srcId="{4CC14A2B-68A9-4668-8246-67D25D835609}" destId="{D0B93B8F-B67E-451D-92A4-EE472FCD2EEF}" srcOrd="0" destOrd="0" presId="urn:microsoft.com/office/officeart/2005/8/layout/process1"/>
    <dgm:cxn modelId="{15D66CC7-C3FF-403F-AF36-326A40888095}" type="presParOf" srcId="{A7E1D267-9FE8-4405-A65A-2ECED4D5A397}" destId="{B3248E6A-2985-4B56-AA0E-51B4E90E7798}" srcOrd="2" destOrd="0" presId="urn:microsoft.com/office/officeart/2005/8/layout/process1"/>
    <dgm:cxn modelId="{9544769E-A292-4589-9D9A-9005231D549F}" type="presParOf" srcId="{A7E1D267-9FE8-4405-A65A-2ECED4D5A397}" destId="{E6AD0364-00C6-40F7-9844-2969D8AC9630}" srcOrd="3" destOrd="0" presId="urn:microsoft.com/office/officeart/2005/8/layout/process1"/>
    <dgm:cxn modelId="{4E389323-6BFA-4355-9DD3-06EF670CB940}" type="presParOf" srcId="{E6AD0364-00C6-40F7-9844-2969D8AC9630}" destId="{573F1B85-FCD6-4CBB-A6DD-C8B56F4EC4D3}" srcOrd="0" destOrd="0" presId="urn:microsoft.com/office/officeart/2005/8/layout/process1"/>
    <dgm:cxn modelId="{6BFE96F7-81AB-46E6-BD49-4C460BFB5742}" type="presParOf" srcId="{A7E1D267-9FE8-4405-A65A-2ECED4D5A397}" destId="{31DF0234-9DD2-45D1-87F4-6601705D24DD}" srcOrd="4" destOrd="0" presId="urn:microsoft.com/office/officeart/2005/8/layout/process1"/>
    <dgm:cxn modelId="{55321697-AE07-43B0-82B4-8A8501B685E0}" type="presParOf" srcId="{A7E1D267-9FE8-4405-A65A-2ECED4D5A397}" destId="{8CF19FE4-CA62-4D55-A533-23BC049F9824}" srcOrd="5" destOrd="0" presId="urn:microsoft.com/office/officeart/2005/8/layout/process1"/>
    <dgm:cxn modelId="{2334E41A-D4BF-4DF9-BCA7-30C14B095805}" type="presParOf" srcId="{8CF19FE4-CA62-4D55-A533-23BC049F9824}" destId="{09A910B9-D63A-48E0-BCAC-C63D39432E64}" srcOrd="0" destOrd="0" presId="urn:microsoft.com/office/officeart/2005/8/layout/process1"/>
    <dgm:cxn modelId="{FAABD113-3911-4B38-A38F-0D141D89C1DC}" type="presParOf" srcId="{A7E1D267-9FE8-4405-A65A-2ECED4D5A397}" destId="{04E73173-EF36-463F-B01F-6D14D3CABD85}" srcOrd="6" destOrd="0" presId="urn:microsoft.com/office/officeart/2005/8/layout/process1"/>
    <dgm:cxn modelId="{C4897C85-8E93-426F-9E19-8954DBCD83D3}" type="presParOf" srcId="{A7E1D267-9FE8-4405-A65A-2ECED4D5A397}" destId="{C0E1F4C5-2315-455B-800F-2B8FF175A477}" srcOrd="7" destOrd="0" presId="urn:microsoft.com/office/officeart/2005/8/layout/process1"/>
    <dgm:cxn modelId="{58D3779C-C30E-4EF4-B05E-AC9C86DC1578}" type="presParOf" srcId="{C0E1F4C5-2315-455B-800F-2B8FF175A477}" destId="{1418CC91-7F08-4EA3-BB39-062E4AE9A8E2}" srcOrd="0" destOrd="0" presId="urn:microsoft.com/office/officeart/2005/8/layout/process1"/>
    <dgm:cxn modelId="{0F48E386-DCAC-4297-BB1D-C1CE9DBA3FE1}" type="presParOf" srcId="{A7E1D267-9FE8-4405-A65A-2ECED4D5A397}" destId="{E928E33F-A4B0-49C1-B3E6-2C5F2C6D7A81}" srcOrd="8" destOrd="0" presId="urn:microsoft.com/office/officeart/2005/8/layout/process1"/>
    <dgm:cxn modelId="{6A05E1DF-DE05-4CE0-8836-78EE1F0146C8}" type="presParOf" srcId="{A7E1D267-9FE8-4405-A65A-2ECED4D5A397}" destId="{DEE3CB10-70BA-4E3C-BD28-5861FABC533C}" srcOrd="9" destOrd="0" presId="urn:microsoft.com/office/officeart/2005/8/layout/process1"/>
    <dgm:cxn modelId="{CBE67766-2ACA-4913-BDB0-B11A1D57DCCA}" type="presParOf" srcId="{DEE3CB10-70BA-4E3C-BD28-5861FABC533C}" destId="{9BF58041-6796-486E-B695-1254BAA597C4}" srcOrd="0" destOrd="0" presId="urn:microsoft.com/office/officeart/2005/8/layout/process1"/>
    <dgm:cxn modelId="{035CF89B-76EF-4F56-845E-122F84DF806C}" type="presParOf" srcId="{A7E1D267-9FE8-4405-A65A-2ECED4D5A397}" destId="{D5ADEA01-E699-48EB-BA0F-AABC7325ED26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941B52-8579-48C6-A76D-835BED8594E5}">
      <dsp:nvSpPr>
        <dsp:cNvPr id="0" name=""/>
        <dsp:cNvSpPr/>
      </dsp:nvSpPr>
      <dsp:spPr>
        <a:xfrm>
          <a:off x="0" y="1568351"/>
          <a:ext cx="1352550" cy="8876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8:00</a:t>
          </a:r>
          <a:r>
            <a:rPr lang="zh-TW" altLang="en-US" sz="1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出發</a:t>
          </a:r>
          <a:endParaRPr lang="zh-TW" altLang="en-US" sz="1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5997" y="1594348"/>
        <a:ext cx="1300556" cy="835616"/>
      </dsp:txXfrm>
    </dsp:sp>
    <dsp:sp modelId="{4CC14A2B-68A9-4668-8246-67D25D835609}">
      <dsp:nvSpPr>
        <dsp:cNvPr id="0" name=""/>
        <dsp:cNvSpPr/>
      </dsp:nvSpPr>
      <dsp:spPr>
        <a:xfrm>
          <a:off x="1487804" y="1844440"/>
          <a:ext cx="286740" cy="3354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487804" y="1911526"/>
        <a:ext cx="200718" cy="201260"/>
      </dsp:txXfrm>
    </dsp:sp>
    <dsp:sp modelId="{B3248E6A-2985-4B56-AA0E-51B4E90E7798}">
      <dsp:nvSpPr>
        <dsp:cNvPr id="0" name=""/>
        <dsp:cNvSpPr/>
      </dsp:nvSpPr>
      <dsp:spPr>
        <a:xfrm>
          <a:off x="1893569" y="1568351"/>
          <a:ext cx="1352550" cy="887610"/>
        </a:xfrm>
        <a:prstGeom prst="roundRect">
          <a:avLst>
            <a:gd name="adj" fmla="val 10000"/>
          </a:avLst>
        </a:prstGeom>
        <a:solidFill>
          <a:schemeClr val="accent4">
            <a:hueOff val="949922"/>
            <a:satOff val="2402"/>
            <a:lumOff val="-157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先玩海盜船</a:t>
          </a:r>
          <a:endParaRPr lang="zh-TW" altLang="en-US" sz="1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1919566" y="1594348"/>
        <a:ext cx="1300556" cy="835616"/>
      </dsp:txXfrm>
    </dsp:sp>
    <dsp:sp modelId="{E6AD0364-00C6-40F7-9844-2969D8AC9630}">
      <dsp:nvSpPr>
        <dsp:cNvPr id="0" name=""/>
        <dsp:cNvSpPr/>
      </dsp:nvSpPr>
      <dsp:spPr>
        <a:xfrm>
          <a:off x="3381375" y="1844440"/>
          <a:ext cx="286740" cy="3354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187402"/>
            <a:satOff val="3003"/>
            <a:lumOff val="-19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381375" y="1911526"/>
        <a:ext cx="200718" cy="201260"/>
      </dsp:txXfrm>
    </dsp:sp>
    <dsp:sp modelId="{31DF0234-9DD2-45D1-87F4-6601705D24DD}">
      <dsp:nvSpPr>
        <dsp:cNvPr id="0" name=""/>
        <dsp:cNvSpPr/>
      </dsp:nvSpPr>
      <dsp:spPr>
        <a:xfrm>
          <a:off x="3787140" y="1568351"/>
          <a:ext cx="1352550" cy="887610"/>
        </a:xfrm>
        <a:prstGeom prst="roundRect">
          <a:avLst>
            <a:gd name="adj" fmla="val 10000"/>
          </a:avLst>
        </a:prstGeom>
        <a:solidFill>
          <a:schemeClr val="accent4">
            <a:hueOff val="1899843"/>
            <a:satOff val="4804"/>
            <a:lumOff val="-314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接著玩宇宙迴旋</a:t>
          </a:r>
          <a:endParaRPr lang="zh-TW" altLang="en-US" sz="1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813137" y="1594348"/>
        <a:ext cx="1300556" cy="835616"/>
      </dsp:txXfrm>
    </dsp:sp>
    <dsp:sp modelId="{8CF19FE4-CA62-4D55-A533-23BC049F9824}">
      <dsp:nvSpPr>
        <dsp:cNvPr id="0" name=""/>
        <dsp:cNvSpPr/>
      </dsp:nvSpPr>
      <dsp:spPr>
        <a:xfrm>
          <a:off x="5274945" y="1844440"/>
          <a:ext cx="286740" cy="3354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374804"/>
            <a:satOff val="6006"/>
            <a:lumOff val="-39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5274945" y="1911526"/>
        <a:ext cx="200718" cy="201260"/>
      </dsp:txXfrm>
    </dsp:sp>
    <dsp:sp modelId="{04E73173-EF36-463F-B01F-6D14D3CABD85}">
      <dsp:nvSpPr>
        <dsp:cNvPr id="0" name=""/>
        <dsp:cNvSpPr/>
      </dsp:nvSpPr>
      <dsp:spPr>
        <a:xfrm>
          <a:off x="5680710" y="1568351"/>
          <a:ext cx="1352550" cy="887610"/>
        </a:xfrm>
        <a:prstGeom prst="roundRect">
          <a:avLst>
            <a:gd name="adj" fmla="val 10000"/>
          </a:avLst>
        </a:prstGeom>
        <a:solidFill>
          <a:schemeClr val="accent4">
            <a:hueOff val="2849765"/>
            <a:satOff val="7207"/>
            <a:lumOff val="-47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玩了許多遊樂設施</a:t>
          </a:r>
          <a:endParaRPr lang="zh-TW" altLang="en-US" sz="1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706707" y="1594348"/>
        <a:ext cx="1300556" cy="835616"/>
      </dsp:txXfrm>
    </dsp:sp>
    <dsp:sp modelId="{C0E1F4C5-2315-455B-800F-2B8FF175A477}">
      <dsp:nvSpPr>
        <dsp:cNvPr id="0" name=""/>
        <dsp:cNvSpPr/>
      </dsp:nvSpPr>
      <dsp:spPr>
        <a:xfrm>
          <a:off x="7168515" y="1844440"/>
          <a:ext cx="286740" cy="3354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562206"/>
            <a:satOff val="9008"/>
            <a:lumOff val="-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7168515" y="1911526"/>
        <a:ext cx="200718" cy="201260"/>
      </dsp:txXfrm>
    </dsp:sp>
    <dsp:sp modelId="{E928E33F-A4B0-49C1-B3E6-2C5F2C6D7A81}">
      <dsp:nvSpPr>
        <dsp:cNvPr id="0" name=""/>
        <dsp:cNvSpPr/>
      </dsp:nvSpPr>
      <dsp:spPr>
        <a:xfrm>
          <a:off x="7574280" y="1568351"/>
          <a:ext cx="1352550" cy="887610"/>
        </a:xfrm>
        <a:prstGeom prst="roundRect">
          <a:avLst>
            <a:gd name="adj" fmla="val 10000"/>
          </a:avLst>
        </a:prstGeom>
        <a:solidFill>
          <a:schemeClr val="accent4">
            <a:hueOff val="3799686"/>
            <a:satOff val="9609"/>
            <a:lumOff val="-627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吃飯</a:t>
          </a:r>
          <a:endParaRPr lang="zh-TW" altLang="en-US" sz="1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7600277" y="1594348"/>
        <a:ext cx="1300556" cy="835616"/>
      </dsp:txXfrm>
    </dsp:sp>
    <dsp:sp modelId="{DEE3CB10-70BA-4E3C-BD28-5861FABC533C}">
      <dsp:nvSpPr>
        <dsp:cNvPr id="0" name=""/>
        <dsp:cNvSpPr/>
      </dsp:nvSpPr>
      <dsp:spPr>
        <a:xfrm>
          <a:off x="9062085" y="1844440"/>
          <a:ext cx="286740" cy="3354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749608"/>
            <a:satOff val="12011"/>
            <a:lumOff val="-78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9062085" y="1911526"/>
        <a:ext cx="200718" cy="201260"/>
      </dsp:txXfrm>
    </dsp:sp>
    <dsp:sp modelId="{D5ADEA01-E699-48EB-BA0F-AABC7325ED26}">
      <dsp:nvSpPr>
        <dsp:cNvPr id="0" name=""/>
        <dsp:cNvSpPr/>
      </dsp:nvSpPr>
      <dsp:spPr>
        <a:xfrm>
          <a:off x="9467850" y="1568351"/>
          <a:ext cx="1352550" cy="887610"/>
        </a:xfrm>
        <a:prstGeom prst="roundRect">
          <a:avLst>
            <a:gd name="adj" fmla="val 10000"/>
          </a:avLst>
        </a:prstGeom>
        <a:solidFill>
          <a:schemeClr val="accent4">
            <a:hueOff val="4749608"/>
            <a:satOff val="12011"/>
            <a:lumOff val="-784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回家</a:t>
          </a:r>
          <a:endParaRPr lang="zh-TW" altLang="en-US" sz="1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9493847" y="1594348"/>
        <a:ext cx="1300556" cy="835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7405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3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02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613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5420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943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7875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69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6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19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0645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01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26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31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586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120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84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041E2-DC27-465A-BA0A-DBCECD9668DA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F60E9-EBEB-496B-B274-F23FCF7DBB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564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40414.pptx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20948" y="1417785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66CC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</a:t>
            </a:r>
            <a:endParaRPr lang="zh-TW" altLang="en-US" dirty="0">
              <a:solidFill>
                <a:srgbClr val="66CCFF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zh-TW" altLang="en-US" sz="6000" cap="all" dirty="0">
                <a:solidFill>
                  <a:srgbClr val="66CC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  <a:cs typeface="+mj-cs"/>
              </a:rPr>
              <a:t>一日遊</a:t>
            </a:r>
          </a:p>
        </p:txBody>
      </p:sp>
    </p:spTree>
    <p:extLst>
      <p:ext uri="{BB962C8B-B14F-4D97-AF65-F5344CB8AC3E}">
        <p14:creationId xmlns:p14="http://schemas.microsoft.com/office/powerpoint/2010/main" val="424833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行程</a:t>
            </a:r>
            <a:endParaRPr lang="zh-TW" altLang="en-US" dirty="0">
              <a:solidFill>
                <a:srgbClr val="66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860241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55359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8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997 -0.35879 L 0.18997 -0.35879 C 0.1832 -0.36134 0.1763 -0.36342 0.16953 -0.36643 C 0.15703 -0.37176 0.14479 -0.37893 0.13203 -0.38356 C 0.1168 -0.38912 0.10143 -0.39328 0.08607 -0.39676 C -0.01784 -0.42152 0.01068 -0.41805 -0.05651 -0.42152 C -0.07721 -0.42546 -0.08177 -0.42986 -0.10365 -0.41597 C -0.11328 -0.40972 -0.1319 -0.36921 -0.13477 -0.3625 C -0.15469 -0.31527 -0.1737 -0.26666 -0.19258 -0.21782 C -0.20365 -0.18912 -0.21393 -0.15926 -0.22474 -0.13009 C -0.23424 -0.10463 -0.2457 -0.08125 -0.25365 -0.05393 C -0.27331 0.01366 -0.26497 -0.01759 -0.2793 0.03936 C -0.28008 0.0463 -0.28203 0.05324 -0.28151 0.06019 C -0.28099 0.06736 -0.27891 0.07408 -0.27617 0.0794 C -0.2724 0.08658 -0.26068 0.08635 -0.2569 0.08704 C -0.24935 0.08959 -0.24193 0.09306 -0.23437 0.09468 C -0.17174 0.10695 -0.10091 0.09908 -0.04154 0.09838 C -0.00937 0.08889 0.02318 0.08264 0.05495 0.06991 C 0.08932 0.05602 0.12305 0.03681 0.15677 0.01829 C 0.19375 -0.00185 0.23086 -0.02199 0.26706 -0.04629 C 0.34583 -0.0993 0.38268 -0.1331 0.45247 -0.21018 C 0.47409 -0.23402 0.49557 -0.25856 0.51563 -0.28634 C 0.52891 -0.30463 0.53997 -0.32708 0.55208 -0.34722 C 0.56185 -0.42314 0.56758 -0.40602 0.49323 -0.44838 C 0.40286 -0.49953 0.31133 -0.54398 0.21888 -0.58171 C 0.05534 -0.64791 -0.17318 -0.70231 -0.33724 -0.72037 C -0.44883 -0.73287 -0.56068 -0.72939 -0.6724 -0.73379 C -0.72148 -0.73032 -0.92552 -0.81134 -0.81706 -0.56643 C -0.80625 -0.54189 -0.78203 -0.56412 -0.76458 -0.5625 L -0.58138 -0.54537 C -0.53633 -0.53217 -0.49128 -0.52106 -0.44648 -0.50532 C -0.37253 -0.47963 0.01862 -0.32916 0.13958 -0.29583 L 0.59818 -0.17014 C 0.60781 -0.1581 0.62813 -0.15486 0.62708 -0.13402 C 0.62617 -0.11527 0.60651 -0.12569 0.59609 -0.12453 C 0.56641 -0.12129 0.53672 -0.12199 0.50716 -0.1206 L 0.35286 -0.13588 L 0.12669 -0.16458 C 0.03464 -0.17314 -0.05755 -0.17708 -0.14974 -0.18356 C -0.37826 -0.17592 -0.61094 -0.23889 -0.83529 -0.16064 C -0.87474 -0.14699 -0.82969 0.00625 -0.79466 0.04121 C -0.65378 0.18125 -0.49727 0.27338 -0.33932 0.33264 L 0.27995 0.56505 C 0.54232 0.51898 0.80039 0.68125 0.59284 -0.02916 C 0.57096 -0.10393 0.50143 -0.07477 0.45456 -0.08634 C 0.36146 -0.10972 0.26771 -0.12245 0.17383 -0.13402 C -0.21419 -0.18171 -0.41497 -0.17314 -0.83529 -0.18356 C -0.81706 0.04514 -0.81745 0.28079 -0.78073 0.50209 C -0.77331 0.54653 -0.73711 0.56389 -0.71107 0.56505 C -0.41797 0.57801 -0.12474 0.55116 0.16849 0.54398 C 0.21628 0.52292 0.56458 0.38866 0.60143 0.29468 C 0.64974 0.17084 0.61849 -0.00509 0.62708 -0.15486 C 0.56654 -1.35092 0.66146 -2.24189 -0.83529 -0.6956 C -1.03971 -0.48472 -0.82813 0.14468 -0.82461 0.56505 C 0.6888 0.56297 0.64401 1.42153 0.62708 -0.20648 C 0.62695 -0.22338 0.625 -0.1662 0.61641 -0.15879 C 0.52513 -0.07963 0.43242 -0.00185 0.33464 0.04699 C -0.05234 0.23982 -1.23646 0.60996 -0.83529 0.56505 L 0.62708 0.40116 C 0.59635 0.37454 0.56914 0.3213 0.5349 0.3213 C 0.32018 0.32061 0.10638 0.37454 -0.10794 0.39931 C -0.12357 0.40116 -0.13932 0.4007 -0.15508 0.40116 C -0.10286 0.34607 -0.05195 0.28704 0.00143 0.23542 C 0.16484 0.07755 0.33984 -0.0456 0.49531 -0.22731 C 0.55117 -0.29259 0.5832 -0.40648 0.62708 -0.49583 C 0.60964 -0.50787 0.59336 -0.53472 0.57461 -0.53217 C 0.54258 -0.52731 0.51224 -0.50069 0.48346 -0.475 C 0.36797 -0.37106 0.25625 -0.25439 0.14284 -0.14352 C -0.13698 0.13033 -0.05469 -0.01481 -0.16146 0.19561 C 0.0418 0.32801 -0.08698 0.25186 0.42786 0.19352 C 0.49518 0.18588 0.56068 0.15162 0.62708 0.13079 C 0.61927 -0.21157 0.77096 -0.72615 0.60352 -0.8956 C 0.44909 -1.05208 -0.53216 -0.8081 -0.83529 -0.74143 C -0.81563 -0.79282 -0.81133 -0.89213 -0.77643 -0.8956 C -0.30937 -0.94189 0.15924 -0.89189 0.62708 -0.88611 C 0.63294 -0.88611 0.61563 -0.88102 0.6099 -0.87847 C 0.52383 -0.78842 0.44362 -0.67777 0.35169 -0.6081 C -0.95898 0.38496 -1.15768 0.69167 -0.79141 0.15162 C -0.78802 0.21459 -0.78529 0.39445 -0.71107 0.34792 C -0.19427 0.02338 0.17214 -0.41944 0.62708 -0.8956 C 0.63281 -0.90162 0.61732 -0.87986 0.61211 -0.87291 C 0.51589 -0.74514 0.42578 -0.60139 0.32279 -0.49213 C -0.02526 -0.12152 -0.62773 -0.12847 -0.73893 0.56505 C -0.82253 1.08681 -0.13047 0.47986 0.17383 0.4375 C 0.48828 0.15602 0.93073 0.06551 0.6099 -0.88611 C 0.56693 -1.01412 0.46523 -0.72615 0.38385 -0.69004 C 0.32813 -0.66527 0.27305 -0.63611 0.2168 -0.61574 C -0.02982 -0.52639 -0.1349 -0.53102 -0.39401 -0.39884 C -0.54336 -0.32245 -0.68815 -0.21967 -0.83529 -0.13009 C -0.83281 0.09954 -0.95286 0.61806 -0.82786 0.55926 C -0.58711 0.44607 -0.4987 -0.11319 -0.30078 -0.38171 C 0.13424 -0.97129 -0.10846 -0.80578 0.42357 -0.8956 C 0.45964 -0.87291 0.5638 -0.86435 0.53177 -0.82708 C 0.43438 -0.71365 0.31094 -0.69537 0.19961 -0.63472 C -0.23659 -0.39768 -0.30508 -0.37893 -0.77318 -0.16828 C -0.79388 0.07616 -0.81914 0.31945 -0.83529 0.56505 C -0.84115 0.65324 -0.83802 0.36968 -0.8043 0.30417 C -0.69701 0.09561 -0.5681 -0.08078 -0.43047 -0.22152 C 0.26758 -0.93518 0.11628 -0.86041 0.62708 -0.8956 C 0.13138 -0.65463 -0.39714 -0.44213 -0.83529 0.06227 C -0.86706 0.09861 -0.80443 0.62084 -0.83529 0.35371 C -0.61966 0.28982 -0.79271 0.34861 -0.83529 0.33079 C -0.85391 0.32292 -0.79831 0.31436 -0.77956 0.30787 L -0.25365 0.12686 C 0.04063 0.01574 0.33346 -0.10671 0.62708 -0.22361 C 0.44714 -0.45926 0.61927 -0.28449 0.19531 0.05648 C -0.03698 0.24329 -0.2776 0.39561 -0.51393 0.56505 L -0.83529 0.5632 C -0.8832 0.5632 -0.73958 0.56621 -0.6918 0.56505 L 0.62708 0.52686 C 0.62643 0.53959 0.625 0.57778 0.625 0.56505 C 0.625 0.31019 0.66068 0.59468 0.51992 0.08704 C 0.13359 0.2132 -0.53294 0.42593 -0.83529 0.56505 C -0.92344 0.60556 -0.65391 0.54098 -0.56315 0.52894 C -0.16654 0.11945 0.24622 -0.2449 0.62708 -0.69953 C 0.65521 -0.7331 0.6487 -0.86898 0.61536 -0.87847 C 0.57214 -0.89074 0.54961 -0.77569 0.51354 -0.73194 C 0.21016 -0.36435 -0.05247 0.1588 -0.4026 0.35556 C -0.45794 0.38658 -0.5125 0.42176 -0.56849 0.44885 C -0.6569 0.49167 -0.92604 0.58611 -0.83529 0.56505 C -0.49935 0.48681 -0.16615 0.37338 0.16849 0.27732 C 0.32135 0.14352 0.50339 0.08403 0.62708 -0.12453 C 0.67734 -0.20926 0.68242 -0.42245 0.62604 -0.49398 C 0.57357 -0.56041 0.51107 -0.39051 0.45143 -0.34722 C -0.81146 0.56783 -1.29492 0.67292 -0.77852 0.55162 C -0.32643 0.33172 0.87174 -0.75208 0.57891 -0.10162 C 0.58672 -0.08773 0.59596 -0.07569 0.60247 -0.05972 C 0.60573 -0.05162 0.6069 -0.02129 0.60781 -0.03125 C 0.61693 -0.12384 0.67813 -0.28611 0.62708 -0.31111 C 0.50651 -0.3706 0.37995 -0.24004 0.25638 -0.20439 C 0.02214 -0.02407 -0.20911 0.16922 -0.44648 0.33658 C -0.57331 0.42593 -0.70417 0.49769 -0.83529 0.56505 C -0.84154 0.56829 -0.83229 0.54236 -0.82891 0.53264 C -0.82799 0.52986 -0.82526 0.53148 -0.82357 0.53079 C -0.93516 0.33241 -0.80469 0.575 -0.41966 0.44514 C -0.06797 0.32639 0.27813 0.15926 0.62708 0.01644 C 0.62526 -0.17916 0.62174 -0.37453 0.62174 -0.57014 C 0.62174 -0.57569 0.62904 -0.57916 0.62708 -0.58333 C 0.61849 -0.60231 0.60573 -0.61365 0.59492 -0.62893 C -0.54987 0.27014 -0.07956 -0.15139 -0.83529 0.56505 C -0.42734 -0.45046 -1.0112 0.89977 0.62708 -0.53217 C 0.68203 -0.58009 0.61068 -0.74768 0.60247 -0.85578 C 0.475 -0.71921 0.35078 -0.57245 0.21992 -0.44629 C -0.91823 0.6507 -0.38177 0.01505 -0.83529 0.56505 L -0.19792 0.53843 C 0.86276 0.3669 0.82943 0.17269 0.46536 0.56505 C 0.44779 0.5838 0.50247 0.53449 0.52096 0.51945 C 0.67539 0.15324 0.76211 0.05718 0.61107 -0.59282 C 0.58893 -0.68773 0.51771 -0.4706 0.46641 -0.42361 C 0.35365 -0.3199 0.23698 -0.23032 0.12031 -0.14166 C -0.19701 0.09931 -1.17956 0.60741 -0.83529 0.56505 C -0.51563 0.5257 -0.40143 0.51922 0.00026 0.39167 C 0.2112 0.32477 0.41823 0.22408 0.62708 0.14028 C 0.61497 0.19098 0.62174 0.29144 0.59063 0.2926 C 0.51836 0.29561 0.46055 0.17061 0.38919 0.14977 C 0.22852 0.10278 0.06419 0.11042 -0.09831 0.09074 C -0.27435 0.13959 -0.45846 0.13195 -0.62643 0.2375 C -0.71263 0.29167 -0.78464 0.68889 -0.83529 0.55371 C -0.90404 0.37061 -0.8168 0.09514 -0.74857 -0.08819 C -0.65339 -0.34375 -0.05651 -0.82523 0.02174 -0.8956 C 0.09531 -0.87407 0.29935 -0.91666 0.24245 -0.83102 C 0.11549 -0.63935 -0.08464 -0.67916 -0.22578 -0.52268 C -0.4487 -0.27477 -0.63203 0.07037 -0.83529 0.3669 C -0.82786 0.43287 -0.85052 0.57084 -0.81276 0.56505 C -0.23242 0.47616 0.10964 0.15787 0.62708 -0.21597 C 0.62565 -0.3206 0.62578 -0.42546 0.62279 -0.53009 C 0.62266 -0.53426 0.61849 -0.52477 0.61849 -0.5206 C 0.61992 -0.45902 0.62422 -0.39745 0.62708 -0.33588 C 0.62526 -0.48055 0.63086 -0.62615 0.62174 -0.7699 C 0.62083 -0.78495 0.60846 -0.75139 0.60143 -0.74328 C 0.46029 -0.58078 0.32526 -0.3993 0.17708 -0.25787 C 0.05677 -0.14282 -0.06081 -0.01828 -0.18398 0.08704 C -0.33997 0.22014 -0.49974 0.33912 -0.65964 0.45648 C -0.81602 0.5713 -0.91641 0.58241 -0.75495 0.54792 C -0.0543 0.08311 -0.42305 0.31065 0.35286 -0.12639 C 0.44427 -0.34097 0.54792 -0.54074 0.62708 -0.7699 C 0.63958 -0.80602 0.64154 -0.90602 0.61849 -0.8956 C 0.5724 -0.87523 0.54831 -0.78171 0.51563 -0.72037 C 0.45286 -0.60254 0.40013 -0.46782 0.33242 -0.35879 C 0.19779 -0.14189 0.07604 0.12223 -0.08971 0.25463 C -0.31914 0.43797 -1.02031 0.84352 -0.82357 0.56505 C -0.61081 0.26412 -0.29583 0.32963 -0.03724 0.18033 C 0.18841 0.05 0.40573 -0.12199 0.62708 -0.27314 C 0.5263 -1.74421 0.73385 -0.05902 -0.18398 0.30602 C -0.40117 0.39236 -1.05768 0.54885 -0.83529 0.56505 C -0.37383 0.59885 0.08529 0.42801 0.5457 0.35926 C 0.57279 0.26158 0.64245 0.17153 0.62708 0.06598 C 0.61706 -0.00301 0.54844 0.09422 0.51029 0.11551 C 0.25195 0.26042 -0.00469 0.41528 -0.26224 0.56505 C -0.89193 0.40186 -0.83424 0.76065 -0.83424 0.2926 C -0.83424 0.17709 -0.8349 0.06158 -0.83529 -0.05393 C -0.65365 -0.57546 -0.4013 -1.68981 0.1931 -0.8956 C 0.34635 -0.69097 -0.09792 -0.44791 -0.2612 -0.26921 C -0.44258 -0.0706 -0.64388 0.06343 -0.83529 0.22986 C -0.83464 0.22408 -0.8332 0.21852 -0.8332 0.21273 C -0.8332 0.17199 -0.84935 0.12269 -0.83529 0.09074 C -0.54792 -0.56227 -0.4931 -0.3243 0.06458 -0.42731 C 0.75729 -0.70162 0.61849 -0.30115 0.61849 -0.8956 C 0.61849 -0.91852 0.62943 -0.85139 0.62708 -0.82893 C 0.62565 -0.81527 0.61536 -0.87916 0.61536 -0.86527 C 0.61536 -0.8412 0.63984 -0.80463 0.62708 -0.79652 C 0.61276 -0.78773 0.60495 -0.83356 0.59388 -0.85185 C 0.48815 -0.71921 0.38971 -0.56597 0.27669 -0.45393 C -1.14909 0.95973 -1.39219 0.57593 0.62708 0.53658 C 0.62643 0.49838 0.625 0.46042 0.625 0.42223 C 0.625 0.40764 0.62904 0.45186 0.62708 0.46598 C 0.6224 0.50047 0.61276 0.53195 0.60573 0.56505 C 0.12526 0.56181 -0.35586 0.60278 -0.83529 0.55556 C -0.93177 0.54607 -0.64805 0.44653 -0.55143 0.4507 C -0.52135 0.45209 -0.59349 0.52686 -0.61458 0.56505 C -0.68815 0.19676 -0.78138 -0.16088 -0.83529 -0.53981 C -0.85169 -0.65486 -0.83125 -0.77777 -0.8224 -0.8956 C -0.82135 -0.91088 -0.81719 -0.86574 -0.81172 -0.8537 C -0.77552 -0.77453 -0.75156 -0.66088 -0.69818 -0.62338 C -0.54688 -0.51713 -0.3832 -0.47083 -0.22148 -0.43865 C 0.06003 -0.38287 0.34427 -0.3868 0.62708 -0.36064 C 0.62669 -0.05208 0.62852 0.25648 0.62604 0.56505 C 0.62604 0.56898 0.62188 0.56135 0.61966 0.56135 C 0.60924 0.56135 0.57813 0.56505 0.58854 0.56505 C 0.60143 0.56505 0.61419 0.5625 0.62708 0.56135 C 0.60247 0.07547 0.79388 -0.66157 0.55313 -0.8956 C 0.14714 -1.29074 -0.37253 -0.86134 -0.83529 -0.86134 C -0.8418 -0.86134 -0.83464 -0.88426 -0.83424 -0.8956 C -0.38398 -0.86389 -0.00469 -0.8574 0.44388 -0.74143 C 0.50742 -0.725 0.56602 -0.67037 0.62708 -0.63472 C 0.62135 -0.23495 0.81979 0.42037 0.6099 0.56505 C 0.15951 0.87547 -0.35312 0.42454 -0.83529 0.37269 C -0.85352 0.37061 -0.80078 0.39561 -0.78607 0.41459 C -0.76081 0.44699 -0.71641 0.525 -0.71641 0.525 C -0.79766 0.58334 -0.85768 0.66482 -0.83529 0.26227 C -0.81471 -0.10787 -0.7418 -0.46296 -0.69492 -0.82523 C 0.50234 0.3044 0.10938 -0.27939 0.62708 0.56505 C 0.62708 0.56505 0.62643 -0.40902 0.62604 -0.8956 C 0.37135 -0.87407 0.11563 -0.87916 -0.13789 -0.83102 C -0.16029 -0.82662 -0.16979 -0.77384 -0.18294 -0.74143 C -0.21758 -0.65578 -0.26784 -0.46389 -0.29219 -0.3912 C -0.35208 -0.21203 -0.58659 0.43797 -0.64674 0.52315 C -0.69635 0.59329 -0.7724 0.55116 -0.83529 0.56505 C -0.83216 0.07801 -0.82565 -0.40879 -0.82565 -0.8956 C -0.82565 -0.90949 -0.83542 -0.87152 -0.83529 -0.85764 C -0.83073 -0.38333 -0.81966 0.09074 -0.81172 0.56505 C -0.33216 0.54607 0.21237 0.93658 0.62708 0.50787 C 0.85482 0.27246 0.83333 -0.67361 0.60143 -0.8956 C 0.17969 -1.2993 -0.35651 -0.89305 -0.83529 -0.89189 C -0.83424 -0.40648 -1.00625 0.19074 -0.83216 0.56505 C -0.69661 0.85648 -0.40234 0.57338 -0.19583 0.48311 C 0.06901 0.36736 0.56602 -0.04629 0.56602 -0.04629 C 0.63971 -0.54514 0.64297 -0.37338 0.60352 -0.89189 C 0.60313 -0.89768 0.59714 -0.89444 0.59388 -0.8956 L 0.01211 -0.87662 C -0.06484 -0.86643 -0.13932 -0.82338 -0.21393 -0.78912 C -0.38229 -0.71157 -0.54883 -0.62384 -0.71641 -0.54166 C -0.75599 -0.36064 -0.7931 -0.17801 -0.83529 0.00116 C -0.83841 0.01412 -0.84115 -0.03402 -0.83424 -0.04074 C -0.81914 -0.05555 -0.79987 -0.04537 -0.78281 -0.05023 C -0.72878 -0.06527 -0.67539 -0.08912 -0.62096 -0.09977 C -0.51745 -0.11967 -0.41328 -0.12754 -0.30937 -0.14166 L 0.20495 -0.13402 C 0.34596 -0.12361 0.52188 -0.24027 0.62708 -0.07314 C 0.70651 0.05301 0.60859 0.30417 0.59922 0.4926 C 0.6 0.41019 0.59674 0.32709 0.60143 0.24514 C 0.60612 0.16088 0.59622 0.05996 0.62708 -0.00439 C 0.65117 -0.05486 0.62643 0.12755 0.62604 0.19352 C 0.61823 0.175 0.62552 0.18959 0.60247 0.17269 C 0.5806 0.15672 0.55846 0.14144 0.53711 0.12315 C 0.42839 0.0301 0.39935 -0.01435 0.28958 -0.18541 C -0.14805 -0.86736 0.14193 -0.60787 -0.37682 -0.8956 C -0.52214 -0.84861 -0.67826 -0.86319 -0.81276 -0.75463 C -0.85495 -0.7206 -0.67591 -0.56527 -0.68854 -0.64421 C -0.70703 -0.76041 -0.7862 -0.81227 -0.83529 -0.8956 C -0.8362 -0.89722 -0.83372 -0.89213 -0.8332 -0.89004 C -0.83021 -0.8787 -0.82669 -0.86759 -0.82461 -0.85578 C -0.81732 -0.81296 -0.81042 -0.7699 -0.80534 -0.72615 C -0.7944 -0.63333 -0.78398 -0.54027 -0.77643 -0.44629 C -0.76328 -0.28564 -0.75547 -0.12361 -0.74323 0.0375 C -0.72969 0.21366 -0.71393 0.38912 -0.69922 0.56505 C -0.51784 0.56436 -0.33633 0.57801 -0.15508 0.5632 C -0.14609 0.5625 -0.15924 0.52547 -0.16797 0.5213 C -0.18763 0.51158 -0.20859 0.525 -0.22904 0.52686 C -0.28542 0.56042 -0.28372 0.55764 -0.07253 0.56505 C 0.16068 0.57338 0.39388 0.5625 0.62708 0.56135 C 0.62669 0.54098 0.62904 0.51991 0.62604 0.50023 C 0.62422 0.48843 0.6181 0.48033 0.61315 0.47176 C 0.59336 0.43704 0.57396 0.40116 0.55208 0.37084 C 0.39141 0.14769 0.22786 -0.06875 0.06563 -0.28819 C -0.46562 -1.00671 -0.17135 -0.81342 -0.81823 -0.8956 C -0.88672 -0.87291 -0.78372 -0.91273 -0.7099 -0.80416 C -0.69635 -0.78426 -0.74427 -0.78912 -0.76133 -0.78148 C -0.85885 -0.46759 -1.00651 -0.11157 -0.74857 0.28125 C -0.67331 0.39584 -0.62383 -0.00555 -0.53633 -0.08819 C -0.43138 -0.18773 -0.30573 -0.19375 -0.19036 -0.24629 C -0.02826 -0.16759 0.14922 -0.15578 0.29596 -0.01018 C 0.43073 0.12361 0.77552 0.49028 0.62708 0.56505 C 0.15977 0.8007 -0.3444 0.55996 -0.82995 0.55741 C -0.79935 0.50672 -0.8026 0.50949 -0.74857 0.4507 C -0.61536 0.30625 -0.48164 0.16366 -0.34687 0.02408 C -0.22526 -0.10185 -0.10365 -0.22801 0.0207 -0.34537 C 0.22109 -0.53472 0.81862 -1.11227 0.62708 -0.8956 C 0.59466 -0.85902 0.64466 -0.91782 0.58529 -0.82708 C 0.55794 -0.78518 0.52995 -0.74444 0.50065 -0.70717 C 0.33789 -0.5 0.22839 -0.38889 0.03776 -0.21389 C -0.25156 0.05139 -1.16094 0.56667 -0.83529 0.56505 L 0.62708 0.55741 C 0.62565 0.55116 0.62409 0.54491 0.62279 0.53843 C 0.61771 0.51366 0.61354 0.48843 0.60781 0.46412 C 0.54284 0.18889 0.3194 -0.73588 0.25742 -0.7662 L -0.00716 -0.8956 C -0.28333 -0.88865 -0.63984 -1.22129 -0.83529 -0.87477 C -1.02643 -0.53588 -1.06745 0.33311 -0.83099 0.56505 C -0.4056 0.98241 0.14102 0.56135 0.62708 0.55926 C 0.6099 0.07431 0.81471 -0.65995 0.57565 -0.8956 C -1.11797 -2.56551 -0.83438 -0.7456 -0.82565 0.56505 C -0.73568 0.56389 -0.64492 0.58125 -0.5556 0.56135 C -0.54518 0.5588 -0.56133 0.52477 -0.56107 0.50602 C -0.56055 0.47778 -0.55898 0.44885 -0.55352 0.42223 C -0.54154 0.36343 -0.52526 0.36945 -0.49466 0.35162 C -0.36576 0.4338 -0.19349 0.54723 -0.08008 0.56505 C 0.15469 0.60209 0.39141 0.56389 0.62708 0.5632 C 0.62279 0.46736 0.6401 0.35996 0.61419 0.27547 C 0.56367 0.11019 0.25091 -0.16527 0.2082 -0.21597 L 0.20495 -0.21967 C 0.19622 -0.14977 0.18021 -0.00254 0.16107 0.05463 C 0.14349 0.10672 0.1194 0.15255 0.09245 0.18982 C -0.05911 0.40023 -0.19909 0.44213 -0.39076 0.56505 C -0.53893 0.50926 -0.68529 0.43565 -0.83529 0.39746 C -0.84805 0.39422 -0.81602 0.4338 -0.81602 0.45648 C -0.81602 0.47315 -0.82891 0.48056 -0.83529 0.4926 C -0.8349 0.34792 -0.8375 0.20301 -0.83424 0.05834 C -0.83411 0.05324 -0.82813 0.05926 -0.82565 0.06227 C -0.81602 0.07431 -0.83099 0.07037 -0.81927 0.07547 C -0.80078 0.0838 -0.78216 0.09074 -0.76354 0.09838 C -0.56328 0.27709 -0.32161 0.52107 -0.09831 0.56505 C 0.13529 0.61088 0.37174 0.55232 0.60677 0.54607 C 0.65117 0.30926 0.65938 0.31343 0.60026 -0.0787 C 0.59557 -0.10995 0.56458 -0.09027 0.54674 -0.09583 C 0.32578 0.62408 0.4793 0.17153 -0.72279 -0.4787 C -0.7862 -0.51296 -0.79779 -0.67291 -0.83529 -0.7699 C -0.82813 -0.79027 -0.82578 -0.81944 -0.81393 -0.83102 C -0.80299 -0.84143 -0.78568 -0.81689 -0.77643 -0.80625 C -0.77461 -0.80416 -0.77305 -0.80162 -0.77096 -0.80046 C -0.76719 -0.79838 -0.76315 -0.79838 -0.75924 -0.79652 C -0.73659 -0.78588 -0.71471 -0.7699 -0.6918 -0.76227 L 0.62708 -0.33402 C 0.62461 -0.22291 0.63529 -0.10833 0.61966 -0.00069 C 0.61328 0.04283 0.51354 0.11945 0.50065 0.13079 C 0.49336 0.13727 0.50247 0.13287 0.49206 0.13658 C 0.47982 0.15093 0.47943 0.1463 0.49323 0.18982 C 0.49466 0.19445 0.49466 0.17963 0.49531 0.17454 C 0.49766 0.15648 0.49766 0.15602 0.49961 0.13658 C 0.50052 0.08542 0.50208 0.04352 0.49857 -0.00833 C 0.49466 -0.06435 0.48802 -0.1199 0.48346 -0.17592 C 0.47656 -0.26157 0.47122 -0.34745 0.46419 -0.4331 C 0.42643 -0.8993 0.50755 -0.8368 0.38815 -0.8956 L 0.07096 -0.89375 C 0.06589 -0.89375 0.06094 -0.89051 0.05599 -0.88796 C 0.04557 -0.88287 0.03542 -0.87592 0.025 -0.87083 C 0.0125 -0.86504 0 -0.86018 -0.0125 -0.85578 C -0.04479 -0.84421 -0.12122 -0.82291 -0.15404 -0.80231 C -0.20221 -0.77199 -0.25964 -0.72338 -0.29974 -0.66319 C -0.32656 -0.62314 -0.35143 -0.5787 -0.37474 -0.53217 C -0.38581 -0.50995 -0.39323 -0.48264 -0.4026 -0.45787 C -0.40299 -0.45208 -0.40573 -0.44514 -0.40365 -0.44074 C -0.39271 -0.4162 -0.36745 -0.4118 -0.35326 -0.40648 L -0.26536 -0.37407 C -0.23958 -0.36435 -0.17487 -0.34051 -0.15508 -0.32639 L -0.13359 -0.31111 C -0.12865 -0.29583 -0.12187 -0.28217 -0.11862 -0.26551 C -0.10833 -0.2125 -0.10443 -0.04189 -0.10365 -0.02361 C -0.10404 0.07037 -0.10052 0.40162 -0.11758 0.50602 C -0.12214 0.53403 -0.1418 0.54537 -0.15404 0.56505 C -0.28437 0.56181 -0.41484 0.56459 -0.54492 0.55556 C -0.59023 0.55232 -0.6349 0.53727 -0.67995 0.52894 C -0.83698 0.49931 -0.68372 0.53125 -0.81927 0.50209 C -0.82669 0.49885 -0.82682 0.49977 -0.81172 0.49838 L -0.73672 0.4926 C -0.55247 0.49352 -0.32604 0.47269 -0.13047 0.51551 C 0.42292 0.63635 -0.47005 0.53102 -0.61888 0.5213 C -0.69102 0.48889 -0.79023 0.5294 -0.83529 0.42408 C -0.9974 0.04607 -0.72839 -0.03171 -0.6349 -0.07685 C -0.50156 -0.1412 -0.03542 -0.29421 0.05273 -0.31296 C 0.19922 -0.34421 0.34714 -0.34722 0.49427 -0.36458 C 0.54831 -0.32106 1.32461 0.21528 0.61966 0.56505 C 0.15208 0.79699 -0.35039 0.50023 -0.83529 0.46783 C -0.82279 0.0132 -0.98997 -0.5949 -0.79779 -0.8956 C -0.76211 -0.95162 0.41589 -0.84467 0.58529 -0.83102 C 0.62539 -0.82361 0.86797 -0.79606 0.49102 -0.64814 C 0.37096 -0.60092 0.24531 -0.63287 0.1224 -0.62523 C -0.04258 -0.63032 -0.20964 -0.59444 -0.37253 -0.64051 C -0.53203 -0.68541 -0.99544 -0.85787 -0.83529 -0.8956 C -0.35221 -1.00995 0.13958 -0.88287 0.62708 -0.87662 C 0.62318 -0.39629 0.85182 0.33218 0.61536 0.56505 C 0.19232 0.98148 -0.37422 0.82153 -0.83529 0.5632 C -0.98008 0.48195 -0.84427 0.02269 -0.8332 -0.24629 C -0.8306 -0.30902 -0.8125 -0.36759 -0.79466 -0.42152 C -0.78164 -0.46064 -0.76237 -0.49328 -0.74206 -0.5206 C -0.71458 -0.55787 -0.61706 -0.54514 -0.6082 -0.54537 L 0.05495 -0.51689 C 0.2457 -0.50486 0.44857 -0.34676 0.62708 -0.46736 C 0.70234 -0.51805 0.61641 -0.75277 0.61641 -0.8956 C 0.61641 -0.90208 0.62357 -0.8956 0.62708 -0.895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66CC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票價</a:t>
            </a:r>
            <a:endParaRPr lang="zh-TW" altLang="en-US" sz="6000" dirty="0">
              <a:solidFill>
                <a:srgbClr val="66CCFF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475416"/>
              </p:ext>
            </p:extLst>
          </p:nvPr>
        </p:nvGraphicFramePr>
        <p:xfrm>
          <a:off x="0" y="2193925"/>
          <a:ext cx="12191999" cy="4886847"/>
        </p:xfrm>
        <a:graphic>
          <a:graphicData uri="http://schemas.openxmlformats.org/drawingml/2006/table">
            <a:tbl>
              <a:tblPr/>
              <a:tblGrid>
                <a:gridCol w="532707">
                  <a:extLst>
                    <a:ext uri="{9D8B030D-6E8A-4147-A177-3AD203B41FA5}">
                      <a16:colId xmlns:a16="http://schemas.microsoft.com/office/drawing/2014/main" val="2236941679"/>
                    </a:ext>
                  </a:extLst>
                </a:gridCol>
                <a:gridCol w="433504">
                  <a:extLst>
                    <a:ext uri="{9D8B030D-6E8A-4147-A177-3AD203B41FA5}">
                      <a16:colId xmlns:a16="http://schemas.microsoft.com/office/drawing/2014/main" val="1988950263"/>
                    </a:ext>
                  </a:extLst>
                </a:gridCol>
                <a:gridCol w="867004">
                  <a:extLst>
                    <a:ext uri="{9D8B030D-6E8A-4147-A177-3AD203B41FA5}">
                      <a16:colId xmlns:a16="http://schemas.microsoft.com/office/drawing/2014/main" val="4217431105"/>
                    </a:ext>
                  </a:extLst>
                </a:gridCol>
                <a:gridCol w="532707">
                  <a:extLst>
                    <a:ext uri="{9D8B030D-6E8A-4147-A177-3AD203B41FA5}">
                      <a16:colId xmlns:a16="http://schemas.microsoft.com/office/drawing/2014/main" val="459745817"/>
                    </a:ext>
                  </a:extLst>
                </a:gridCol>
                <a:gridCol w="1734013">
                  <a:extLst>
                    <a:ext uri="{9D8B030D-6E8A-4147-A177-3AD203B41FA5}">
                      <a16:colId xmlns:a16="http://schemas.microsoft.com/office/drawing/2014/main" val="1207029269"/>
                    </a:ext>
                  </a:extLst>
                </a:gridCol>
                <a:gridCol w="3468028">
                  <a:extLst>
                    <a:ext uri="{9D8B030D-6E8A-4147-A177-3AD203B41FA5}">
                      <a16:colId xmlns:a16="http://schemas.microsoft.com/office/drawing/2014/main" val="764011127"/>
                    </a:ext>
                  </a:extLst>
                </a:gridCol>
                <a:gridCol w="4624036">
                  <a:extLst>
                    <a:ext uri="{9D8B030D-6E8A-4147-A177-3AD203B41FA5}">
                      <a16:colId xmlns:a16="http://schemas.microsoft.com/office/drawing/2014/main" val="2541460226"/>
                    </a:ext>
                  </a:extLst>
                </a:gridCol>
              </a:tblGrid>
              <a:tr h="162049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100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100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100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1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</a:br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</a:br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</a:br>
                      <a:r>
                        <a:rPr lang="en-US" altLang="zh-TW" sz="1100" b="0" dirty="0">
                          <a:solidFill>
                            <a:srgbClr val="66CCFF"/>
                          </a:solidFill>
                          <a:effectLst/>
                        </a:rPr>
                        <a:t>(</a:t>
                      </a:r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100" b="0" dirty="0">
                          <a:solidFill>
                            <a:srgbClr val="66CCFF"/>
                          </a:solidFill>
                          <a:effectLst/>
                        </a:rPr>
                        <a:t>)</a:t>
                      </a:r>
                      <a:br>
                        <a:rPr lang="en-US" altLang="zh-TW" sz="1100" b="0" dirty="0">
                          <a:solidFill>
                            <a:srgbClr val="66CCFF"/>
                          </a:solidFill>
                          <a:effectLst/>
                        </a:rPr>
                      </a:br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55348"/>
                  </a:ext>
                </a:extLst>
              </a:tr>
              <a:tr h="16458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</a:br>
                      <a:r>
                        <a:rPr lang="en-US" altLang="zh-TW" sz="1100" b="0" dirty="0">
                          <a:solidFill>
                            <a:srgbClr val="66CCFF"/>
                          </a:solidFill>
                          <a:effectLst/>
                        </a:rPr>
                        <a:t>(5</a:t>
                      </a:r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100" b="0" dirty="0">
                          <a:solidFill>
                            <a:srgbClr val="66CCFF"/>
                          </a:solidFill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</a:br>
                      <a:r>
                        <a:rPr lang="en-US" altLang="zh-TW" sz="1100" b="0" dirty="0">
                          <a:solidFill>
                            <a:srgbClr val="66CCFF"/>
                          </a:solidFill>
                          <a:effectLst/>
                        </a:rPr>
                        <a:t>(7</a:t>
                      </a:r>
                      <a:r>
                        <a:rPr lang="zh-TW" altLang="en-US" sz="1100" b="0" dirty="0">
                          <a:solidFill>
                            <a:srgbClr val="66CCFF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100" b="0" dirty="0">
                          <a:solidFill>
                            <a:srgbClr val="66CCFF"/>
                          </a:solidFill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16402"/>
                  </a:ext>
                </a:extLst>
              </a:tr>
              <a:tr h="43597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100" dirty="0">
                          <a:solidFill>
                            <a:srgbClr val="66CCFF"/>
                          </a:solidFill>
                          <a:effectLst/>
                        </a:rPr>
                        <a:t>票價</a:t>
                      </a:r>
                      <a:br>
                        <a:rPr lang="zh-TW" altLang="en-US" sz="1100" dirty="0">
                          <a:solidFill>
                            <a:srgbClr val="66CCFF"/>
                          </a:solidFill>
                          <a:effectLst/>
                        </a:rPr>
                      </a:br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(</a:t>
                      </a:r>
                      <a:r>
                        <a:rPr lang="zh-TW" altLang="en-US" sz="1100" dirty="0">
                          <a:solidFill>
                            <a:srgbClr val="66CCFF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30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15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30</a:t>
                      </a:r>
                      <a:r>
                        <a:rPr lang="zh-TW" altLang="en-US" sz="1100" dirty="0">
                          <a:solidFill>
                            <a:srgbClr val="66CCFF"/>
                          </a:solidFill>
                          <a:effectLst/>
                        </a:rPr>
                        <a:t>人</a:t>
                      </a:r>
                      <a:br>
                        <a:rPr lang="zh-TW" altLang="en-US" sz="1100" dirty="0">
                          <a:solidFill>
                            <a:srgbClr val="66CCFF"/>
                          </a:solidFill>
                          <a:effectLst/>
                        </a:rPr>
                      </a:br>
                      <a:r>
                        <a:rPr lang="zh-TW" altLang="en-US" sz="1100" dirty="0">
                          <a:solidFill>
                            <a:srgbClr val="66CCFF"/>
                          </a:solidFill>
                          <a:effectLst/>
                        </a:rPr>
                        <a:t>以上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30 (7</a:t>
                      </a:r>
                      <a:r>
                        <a:rPr lang="zh-TW" altLang="en-US" sz="1100" dirty="0">
                          <a:solidFill>
                            <a:srgbClr val="66CCFF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50-80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50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56680"/>
                  </a:ext>
                </a:extLst>
              </a:tr>
              <a:tr h="118452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20 (8</a:t>
                      </a:r>
                      <a:r>
                        <a:rPr lang="zh-TW" altLang="en-US" sz="1100" dirty="0">
                          <a:solidFill>
                            <a:srgbClr val="66CCFF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100" dirty="0">
                          <a:solidFill>
                            <a:srgbClr val="66CCFF"/>
                          </a:solidFill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229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860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66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魔法星際飛車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924050" y="3134519"/>
            <a:ext cx="2857500" cy="2143125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66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以科幻造型的雲霄飛車，迴旋於軌道上體驗刺激的速度感。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95305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dirty="0">
              <a:solidFill>
                <a:srgbClr val="66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66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rId3" action="ppaction://hlinkpres?slideindex=1&amp;slidetitle="/>
              </a:rPr>
              <a:t>https://www.tcap.taipei/cp.aspx?n=57F1A46B66881160</a:t>
            </a:r>
            <a:endParaRPr lang="zh-TW" altLang="en-US" dirty="0">
              <a:solidFill>
                <a:srgbClr val="66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0788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兒童新樂園簡介</a:t>
            </a: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810000" y="2143125"/>
            <a:ext cx="7545977" cy="4244612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7772400" y="3004456"/>
            <a:ext cx="1123406" cy="2743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8837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  <p:sndAc>
          <p:stSnd>
            <p:snd r:embed="rId3" name="explode.wav"/>
          </p:stSnd>
        </p:sndAc>
      </p:transition>
    </mc:Choice>
    <mc:Fallback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59</TotalTime>
  <Words>143</Words>
  <Application>Microsoft Office PowerPoint</Application>
  <PresentationFormat>寬螢幕</PresentationFormat>
  <Paragraphs>31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清松手寫體1</vt:lpstr>
      <vt:lpstr>清松手寫體2</vt:lpstr>
      <vt:lpstr>新細明體</vt:lpstr>
      <vt:lpstr>Arial</vt:lpstr>
      <vt:lpstr>Century Gothic</vt:lpstr>
      <vt:lpstr>飛機雲</vt:lpstr>
      <vt:lpstr>兒童新樂園</vt:lpstr>
      <vt:lpstr>行程</vt:lpstr>
      <vt:lpstr>票價</vt:lpstr>
      <vt:lpstr>魔法星際飛車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10</cp:revision>
  <dcterms:created xsi:type="dcterms:W3CDTF">2021-12-23T05:56:01Z</dcterms:created>
  <dcterms:modified xsi:type="dcterms:W3CDTF">2022-01-06T05:55:57Z</dcterms:modified>
</cp:coreProperties>
</file>