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B2FC97-ED40-4C1C-992B-74ED3AB41792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28412E0-550F-47BB-835C-10FDC7BCC736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5BB80A04-0160-42D0-BBAC-6A91581F9224}" type="parTrans" cxnId="{CCE11BA3-0D5B-4C90-942F-1D2A32BC4371}">
      <dgm:prSet/>
      <dgm:spPr/>
      <dgm:t>
        <a:bodyPr/>
        <a:lstStyle/>
        <a:p>
          <a:endParaRPr lang="zh-TW" altLang="en-US"/>
        </a:p>
      </dgm:t>
    </dgm:pt>
    <dgm:pt modelId="{1B18F9A3-8E7C-47A0-8855-6051642B2EBF}" type="sibTrans" cxnId="{CCE11BA3-0D5B-4C90-942F-1D2A32BC4371}">
      <dgm:prSet/>
      <dgm:spPr/>
      <dgm:t>
        <a:bodyPr/>
        <a:lstStyle/>
        <a:p>
          <a:endParaRPr lang="zh-TW" altLang="en-US"/>
        </a:p>
      </dgm:t>
    </dgm:pt>
    <dgm:pt modelId="{1976682D-4814-4C49-AA69-C525DEC5C406}">
      <dgm:prSet phldrT="[文字]"/>
      <dgm:spPr/>
      <dgm:t>
        <a:bodyPr/>
        <a:lstStyle/>
        <a:p>
          <a:r>
            <a:rPr lang="zh-TW" altLang="en-US" dirty="0" smtClean="0"/>
            <a:t>再玩咖啡杯</a:t>
          </a:r>
          <a:endParaRPr lang="zh-TW" altLang="en-US" dirty="0"/>
        </a:p>
      </dgm:t>
    </dgm:pt>
    <dgm:pt modelId="{C22C28A2-3D37-46DF-9775-E74E5BC0E793}" type="parTrans" cxnId="{F80F8D79-BC82-4CD0-B75E-1304AD932D86}">
      <dgm:prSet/>
      <dgm:spPr/>
      <dgm:t>
        <a:bodyPr/>
        <a:lstStyle/>
        <a:p>
          <a:endParaRPr lang="zh-TW" altLang="en-US"/>
        </a:p>
      </dgm:t>
    </dgm:pt>
    <dgm:pt modelId="{9984492D-644E-4F03-A708-F3801E68D570}" type="sibTrans" cxnId="{F80F8D79-BC82-4CD0-B75E-1304AD932D86}">
      <dgm:prSet/>
      <dgm:spPr/>
      <dgm:t>
        <a:bodyPr/>
        <a:lstStyle/>
        <a:p>
          <a:endParaRPr lang="zh-TW" altLang="en-US"/>
        </a:p>
      </dgm:t>
    </dgm:pt>
    <dgm:pt modelId="{AB1355F0-6042-4484-866A-E5CD9ABC0BF2}">
      <dgm:prSet phldrT="[文字]" phldr="1"/>
      <dgm:spPr/>
      <dgm:t>
        <a:bodyPr/>
        <a:lstStyle/>
        <a:p>
          <a:endParaRPr lang="zh-TW" altLang="en-US" dirty="0"/>
        </a:p>
      </dgm:t>
    </dgm:pt>
    <dgm:pt modelId="{7776CB8F-3184-465D-8465-05538B3B851B}" type="parTrans" cxnId="{434412AA-23DA-452E-8CBA-61D3131D2183}">
      <dgm:prSet/>
      <dgm:spPr/>
      <dgm:t>
        <a:bodyPr/>
        <a:lstStyle/>
        <a:p>
          <a:endParaRPr lang="zh-TW" altLang="en-US"/>
        </a:p>
      </dgm:t>
    </dgm:pt>
    <dgm:pt modelId="{D46E7422-33D8-48C1-A6F9-A38250C38B1B}" type="sibTrans" cxnId="{434412AA-23DA-452E-8CBA-61D3131D2183}">
      <dgm:prSet/>
      <dgm:spPr/>
      <dgm:t>
        <a:bodyPr/>
        <a:lstStyle/>
        <a:p>
          <a:endParaRPr lang="zh-TW" altLang="en-US"/>
        </a:p>
      </dgm:t>
    </dgm:pt>
    <dgm:pt modelId="{1D00172D-C38A-4EF4-9015-75C9051EB0DB}">
      <dgm:prSet phldrT="[文字]"/>
      <dgm:spPr/>
      <dgm:t>
        <a:bodyPr/>
        <a:lstStyle/>
        <a:p>
          <a:r>
            <a:rPr lang="zh-TW" altLang="en-US" dirty="0" smtClean="0"/>
            <a:t>再玩雲霄飛車</a:t>
          </a:r>
          <a:endParaRPr lang="zh-TW" altLang="en-US" dirty="0"/>
        </a:p>
      </dgm:t>
    </dgm:pt>
    <dgm:pt modelId="{767D52B6-E9D5-405C-8BA0-E41E0FC6B388}" type="parTrans" cxnId="{C8C4502B-15E2-43A8-81E3-599244E45B5A}">
      <dgm:prSet/>
      <dgm:spPr/>
      <dgm:t>
        <a:bodyPr/>
        <a:lstStyle/>
        <a:p>
          <a:endParaRPr lang="zh-TW" altLang="en-US"/>
        </a:p>
      </dgm:t>
    </dgm:pt>
    <dgm:pt modelId="{9667C07E-A1F4-4632-8EB5-BFF5254C2CDF}" type="sibTrans" cxnId="{C8C4502B-15E2-43A8-81E3-599244E45B5A}">
      <dgm:prSet/>
      <dgm:spPr/>
      <dgm:t>
        <a:bodyPr/>
        <a:lstStyle/>
        <a:p>
          <a:endParaRPr lang="zh-TW" altLang="en-US"/>
        </a:p>
      </dgm:t>
    </dgm:pt>
    <dgm:pt modelId="{6CD412C1-538C-48A1-9E4E-8ABC894A6AA7}">
      <dgm:prSet phldrT="[文字]"/>
      <dgm:spPr/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EC29F197-CCF2-46DA-B3CB-18AF33F47D29}" type="parTrans" cxnId="{08C8A646-E6C0-402E-9CC7-F07B2FC241E0}">
      <dgm:prSet/>
      <dgm:spPr/>
      <dgm:t>
        <a:bodyPr/>
        <a:lstStyle/>
        <a:p>
          <a:endParaRPr lang="zh-TW" altLang="en-US"/>
        </a:p>
      </dgm:t>
    </dgm:pt>
    <dgm:pt modelId="{6AF5DA00-1ACB-4EB6-B45F-2C56BF6AACCF}" type="sibTrans" cxnId="{08C8A646-E6C0-402E-9CC7-F07B2FC241E0}">
      <dgm:prSet/>
      <dgm:spPr/>
      <dgm:t>
        <a:bodyPr/>
        <a:lstStyle/>
        <a:p>
          <a:endParaRPr lang="zh-TW" altLang="en-US"/>
        </a:p>
      </dgm:t>
    </dgm:pt>
    <dgm:pt modelId="{039DD256-200F-4311-B027-8C192206BF3A}">
      <dgm:prSet/>
      <dgm:spPr/>
      <dgm:t>
        <a:bodyPr/>
        <a:lstStyle/>
        <a:p>
          <a:r>
            <a:rPr lang="zh-TW" altLang="en-US" dirty="0" smtClean="0"/>
            <a:t>先玩尋寶船</a:t>
          </a:r>
          <a:endParaRPr lang="zh-TW" altLang="en-US" dirty="0"/>
        </a:p>
      </dgm:t>
    </dgm:pt>
    <dgm:pt modelId="{B9C61B78-6BE9-499B-8302-BA9F615C7BDF}" type="parTrans" cxnId="{83F949F6-E19C-45F9-A628-D1FFF91631B9}">
      <dgm:prSet/>
      <dgm:spPr/>
      <dgm:t>
        <a:bodyPr/>
        <a:lstStyle/>
        <a:p>
          <a:endParaRPr lang="zh-TW" altLang="en-US"/>
        </a:p>
      </dgm:t>
    </dgm:pt>
    <dgm:pt modelId="{B1CDE821-9FE5-41AD-BBB6-72427900EA1E}" type="sibTrans" cxnId="{83F949F6-E19C-45F9-A628-D1FFF91631B9}">
      <dgm:prSet/>
      <dgm:spPr/>
      <dgm:t>
        <a:bodyPr/>
        <a:lstStyle/>
        <a:p>
          <a:endParaRPr lang="zh-TW" altLang="en-US"/>
        </a:p>
      </dgm:t>
    </dgm:pt>
    <dgm:pt modelId="{7B7F45BE-131E-4DF5-808E-2E670547414B}" type="pres">
      <dgm:prSet presAssocID="{0CB2FC97-ED40-4C1C-992B-74ED3AB4179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8439376-316A-44D6-9150-63D56C037FB1}" type="pres">
      <dgm:prSet presAssocID="{328412E0-550F-47BB-835C-10FDC7BCC73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5CE484-9CF6-4B06-92FF-F403A8D491DE}" type="pres">
      <dgm:prSet presAssocID="{1B18F9A3-8E7C-47A0-8855-6051642B2EBF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E0A3DA21-4780-4435-9A90-6A2406CDCAE2}" type="pres">
      <dgm:prSet presAssocID="{1B18F9A3-8E7C-47A0-8855-6051642B2EBF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E9C1060-13BA-4AF6-B74F-188406D26FA9}" type="pres">
      <dgm:prSet presAssocID="{039DD256-200F-4311-B027-8C192206BF3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A6AE34-670B-42EB-A7FC-0F886962D5E9}" type="pres">
      <dgm:prSet presAssocID="{B1CDE821-9FE5-41AD-BBB6-72427900EA1E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379ADF3-EDF1-43B2-801A-73F6013971F4}" type="pres">
      <dgm:prSet presAssocID="{B1CDE821-9FE5-41AD-BBB6-72427900EA1E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EEC81FCD-1B81-4245-AE7E-ACCB0E49483E}" type="pres">
      <dgm:prSet presAssocID="{1976682D-4814-4C49-AA69-C525DEC5C40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B3824E-BAE0-4EF0-836D-B524D8F4E27C}" type="pres">
      <dgm:prSet presAssocID="{9984492D-644E-4F03-A708-F3801E68D57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9A0A98A2-C317-4C6C-A839-78F8C5678804}" type="pres">
      <dgm:prSet presAssocID="{9984492D-644E-4F03-A708-F3801E68D57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F391A0E-1B3A-419B-9AB4-1056C589B936}" type="pres">
      <dgm:prSet presAssocID="{AB1355F0-6042-4484-866A-E5CD9ABC0BF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AD8000-4DEC-43C2-8B36-4A881629FE3B}" type="pres">
      <dgm:prSet presAssocID="{D46E7422-33D8-48C1-A6F9-A38250C38B1B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3158437-3AF9-40CE-A007-8A96CF0B3855}" type="pres">
      <dgm:prSet presAssocID="{D46E7422-33D8-48C1-A6F9-A38250C38B1B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95BA722-0317-4058-8D42-AFBF547385AE}" type="pres">
      <dgm:prSet presAssocID="{1D00172D-C38A-4EF4-9015-75C9051EB0D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D2D2BF-5BC7-4097-9264-226B419F82C8}" type="pres">
      <dgm:prSet presAssocID="{9667C07E-A1F4-4632-8EB5-BFF5254C2CDF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B1F767BB-A5CB-4A23-8F6E-62E97659FDE9}" type="pres">
      <dgm:prSet presAssocID="{9667C07E-A1F4-4632-8EB5-BFF5254C2CDF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1E9BAD6-CE92-4C4A-8D79-8DBDF1CC8ABE}" type="pres">
      <dgm:prSet presAssocID="{6CD412C1-538C-48A1-9E4E-8ABC894A6AA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FC3962-5CFD-4001-9DAF-C06423A0E37F}" type="presOf" srcId="{0CB2FC97-ED40-4C1C-992B-74ED3AB41792}" destId="{7B7F45BE-131E-4DF5-808E-2E670547414B}" srcOrd="0" destOrd="0" presId="urn:microsoft.com/office/officeart/2005/8/layout/process5"/>
    <dgm:cxn modelId="{57A38285-5675-4ECC-8A50-6B9F40DA982A}" type="presOf" srcId="{6CD412C1-538C-48A1-9E4E-8ABC894A6AA7}" destId="{11E9BAD6-CE92-4C4A-8D79-8DBDF1CC8ABE}" srcOrd="0" destOrd="0" presId="urn:microsoft.com/office/officeart/2005/8/layout/process5"/>
    <dgm:cxn modelId="{08C8A646-E6C0-402E-9CC7-F07B2FC241E0}" srcId="{0CB2FC97-ED40-4C1C-992B-74ED3AB41792}" destId="{6CD412C1-538C-48A1-9E4E-8ABC894A6AA7}" srcOrd="5" destOrd="0" parTransId="{EC29F197-CCF2-46DA-B3CB-18AF33F47D29}" sibTransId="{6AF5DA00-1ACB-4EB6-B45F-2C56BF6AACCF}"/>
    <dgm:cxn modelId="{AC2A178A-E58A-493A-BBDC-118263B35CBA}" type="presOf" srcId="{039DD256-200F-4311-B027-8C192206BF3A}" destId="{CE9C1060-13BA-4AF6-B74F-188406D26FA9}" srcOrd="0" destOrd="0" presId="urn:microsoft.com/office/officeart/2005/8/layout/process5"/>
    <dgm:cxn modelId="{D3885C7F-59A8-4DF1-8480-D0DE859C2CC3}" type="presOf" srcId="{328412E0-550F-47BB-835C-10FDC7BCC736}" destId="{E8439376-316A-44D6-9150-63D56C037FB1}" srcOrd="0" destOrd="0" presId="urn:microsoft.com/office/officeart/2005/8/layout/process5"/>
    <dgm:cxn modelId="{83F949F6-E19C-45F9-A628-D1FFF91631B9}" srcId="{0CB2FC97-ED40-4C1C-992B-74ED3AB41792}" destId="{039DD256-200F-4311-B027-8C192206BF3A}" srcOrd="1" destOrd="0" parTransId="{B9C61B78-6BE9-499B-8302-BA9F615C7BDF}" sibTransId="{B1CDE821-9FE5-41AD-BBB6-72427900EA1E}"/>
    <dgm:cxn modelId="{857F5228-04BA-438E-8C40-88C54ADAD616}" type="presOf" srcId="{9667C07E-A1F4-4632-8EB5-BFF5254C2CDF}" destId="{B1F767BB-A5CB-4A23-8F6E-62E97659FDE9}" srcOrd="1" destOrd="0" presId="urn:microsoft.com/office/officeart/2005/8/layout/process5"/>
    <dgm:cxn modelId="{62E83EA1-9946-4562-8289-A405450729E4}" type="presOf" srcId="{D46E7422-33D8-48C1-A6F9-A38250C38B1B}" destId="{00AD8000-4DEC-43C2-8B36-4A881629FE3B}" srcOrd="0" destOrd="0" presId="urn:microsoft.com/office/officeart/2005/8/layout/process5"/>
    <dgm:cxn modelId="{DB1E3AA9-7DC3-446F-B385-346141F3136C}" type="presOf" srcId="{9984492D-644E-4F03-A708-F3801E68D570}" destId="{9A0A98A2-C317-4C6C-A839-78F8C5678804}" srcOrd="1" destOrd="0" presId="urn:microsoft.com/office/officeart/2005/8/layout/process5"/>
    <dgm:cxn modelId="{C8C4502B-15E2-43A8-81E3-599244E45B5A}" srcId="{0CB2FC97-ED40-4C1C-992B-74ED3AB41792}" destId="{1D00172D-C38A-4EF4-9015-75C9051EB0DB}" srcOrd="4" destOrd="0" parTransId="{767D52B6-E9D5-405C-8BA0-E41E0FC6B388}" sibTransId="{9667C07E-A1F4-4632-8EB5-BFF5254C2CDF}"/>
    <dgm:cxn modelId="{FB112D17-9DAD-4B37-B21E-9DB6A11A5EC0}" type="presOf" srcId="{1976682D-4814-4C49-AA69-C525DEC5C406}" destId="{EEC81FCD-1B81-4245-AE7E-ACCB0E49483E}" srcOrd="0" destOrd="0" presId="urn:microsoft.com/office/officeart/2005/8/layout/process5"/>
    <dgm:cxn modelId="{0C69F73A-D08E-4913-8681-200043C2C461}" type="presOf" srcId="{9667C07E-A1F4-4632-8EB5-BFF5254C2CDF}" destId="{8DD2D2BF-5BC7-4097-9264-226B419F82C8}" srcOrd="0" destOrd="0" presId="urn:microsoft.com/office/officeart/2005/8/layout/process5"/>
    <dgm:cxn modelId="{97FA3197-2DAD-42F5-A8D8-B2FB4955FF83}" type="presOf" srcId="{1D00172D-C38A-4EF4-9015-75C9051EB0DB}" destId="{895BA722-0317-4058-8D42-AFBF547385AE}" srcOrd="0" destOrd="0" presId="urn:microsoft.com/office/officeart/2005/8/layout/process5"/>
    <dgm:cxn modelId="{6238D7EC-5350-4F94-A514-202DC88BFB94}" type="presOf" srcId="{9984492D-644E-4F03-A708-F3801E68D570}" destId="{6AB3824E-BAE0-4EF0-836D-B524D8F4E27C}" srcOrd="0" destOrd="0" presId="urn:microsoft.com/office/officeart/2005/8/layout/process5"/>
    <dgm:cxn modelId="{CCE11BA3-0D5B-4C90-942F-1D2A32BC4371}" srcId="{0CB2FC97-ED40-4C1C-992B-74ED3AB41792}" destId="{328412E0-550F-47BB-835C-10FDC7BCC736}" srcOrd="0" destOrd="0" parTransId="{5BB80A04-0160-42D0-BBAC-6A91581F9224}" sibTransId="{1B18F9A3-8E7C-47A0-8855-6051642B2EBF}"/>
    <dgm:cxn modelId="{F80F8D79-BC82-4CD0-B75E-1304AD932D86}" srcId="{0CB2FC97-ED40-4C1C-992B-74ED3AB41792}" destId="{1976682D-4814-4C49-AA69-C525DEC5C406}" srcOrd="2" destOrd="0" parTransId="{C22C28A2-3D37-46DF-9775-E74E5BC0E793}" sibTransId="{9984492D-644E-4F03-A708-F3801E68D570}"/>
    <dgm:cxn modelId="{53E83278-3685-4732-8126-EDEDC2BFD454}" type="presOf" srcId="{B1CDE821-9FE5-41AD-BBB6-72427900EA1E}" destId="{7379ADF3-EDF1-43B2-801A-73F6013971F4}" srcOrd="1" destOrd="0" presId="urn:microsoft.com/office/officeart/2005/8/layout/process5"/>
    <dgm:cxn modelId="{C88A4765-61CA-4F5D-A32B-4B41DEAA095B}" type="presOf" srcId="{B1CDE821-9FE5-41AD-BBB6-72427900EA1E}" destId="{B8A6AE34-670B-42EB-A7FC-0F886962D5E9}" srcOrd="0" destOrd="0" presId="urn:microsoft.com/office/officeart/2005/8/layout/process5"/>
    <dgm:cxn modelId="{40D35E92-C27E-4E71-8F3E-3B665DC38495}" type="presOf" srcId="{D46E7422-33D8-48C1-A6F9-A38250C38B1B}" destId="{93158437-3AF9-40CE-A007-8A96CF0B3855}" srcOrd="1" destOrd="0" presId="urn:microsoft.com/office/officeart/2005/8/layout/process5"/>
    <dgm:cxn modelId="{ACF7C5AC-D875-447D-8C6E-D0950ED3C052}" type="presOf" srcId="{1B18F9A3-8E7C-47A0-8855-6051642B2EBF}" destId="{795CE484-9CF6-4B06-92FF-F403A8D491DE}" srcOrd="0" destOrd="0" presId="urn:microsoft.com/office/officeart/2005/8/layout/process5"/>
    <dgm:cxn modelId="{6EA04E85-9B4E-43A5-A256-BC92156D1574}" type="presOf" srcId="{AB1355F0-6042-4484-866A-E5CD9ABC0BF2}" destId="{8F391A0E-1B3A-419B-9AB4-1056C589B936}" srcOrd="0" destOrd="0" presId="urn:microsoft.com/office/officeart/2005/8/layout/process5"/>
    <dgm:cxn modelId="{31883423-A086-47E5-B558-10352162D67F}" type="presOf" srcId="{1B18F9A3-8E7C-47A0-8855-6051642B2EBF}" destId="{E0A3DA21-4780-4435-9A90-6A2406CDCAE2}" srcOrd="1" destOrd="0" presId="urn:microsoft.com/office/officeart/2005/8/layout/process5"/>
    <dgm:cxn modelId="{434412AA-23DA-452E-8CBA-61D3131D2183}" srcId="{0CB2FC97-ED40-4C1C-992B-74ED3AB41792}" destId="{AB1355F0-6042-4484-866A-E5CD9ABC0BF2}" srcOrd="3" destOrd="0" parTransId="{7776CB8F-3184-465D-8465-05538B3B851B}" sibTransId="{D46E7422-33D8-48C1-A6F9-A38250C38B1B}"/>
    <dgm:cxn modelId="{EDD5E941-D94B-4339-9DD3-36DCBE78FE34}" type="presParOf" srcId="{7B7F45BE-131E-4DF5-808E-2E670547414B}" destId="{E8439376-316A-44D6-9150-63D56C037FB1}" srcOrd="0" destOrd="0" presId="urn:microsoft.com/office/officeart/2005/8/layout/process5"/>
    <dgm:cxn modelId="{4517BA4A-95FB-4AC3-AC71-773511ED501E}" type="presParOf" srcId="{7B7F45BE-131E-4DF5-808E-2E670547414B}" destId="{795CE484-9CF6-4B06-92FF-F403A8D491DE}" srcOrd="1" destOrd="0" presId="urn:microsoft.com/office/officeart/2005/8/layout/process5"/>
    <dgm:cxn modelId="{14C3AD35-7FC7-499A-BDA4-D0191B4B5322}" type="presParOf" srcId="{795CE484-9CF6-4B06-92FF-F403A8D491DE}" destId="{E0A3DA21-4780-4435-9A90-6A2406CDCAE2}" srcOrd="0" destOrd="0" presId="urn:microsoft.com/office/officeart/2005/8/layout/process5"/>
    <dgm:cxn modelId="{E8407256-3972-4776-95F7-81284F9F6904}" type="presParOf" srcId="{7B7F45BE-131E-4DF5-808E-2E670547414B}" destId="{CE9C1060-13BA-4AF6-B74F-188406D26FA9}" srcOrd="2" destOrd="0" presId="urn:microsoft.com/office/officeart/2005/8/layout/process5"/>
    <dgm:cxn modelId="{B874FA69-B3B1-4770-B9B2-6519508BC414}" type="presParOf" srcId="{7B7F45BE-131E-4DF5-808E-2E670547414B}" destId="{B8A6AE34-670B-42EB-A7FC-0F886962D5E9}" srcOrd="3" destOrd="0" presId="urn:microsoft.com/office/officeart/2005/8/layout/process5"/>
    <dgm:cxn modelId="{589B2642-90A5-415E-BBCF-5B5F0A27E33F}" type="presParOf" srcId="{B8A6AE34-670B-42EB-A7FC-0F886962D5E9}" destId="{7379ADF3-EDF1-43B2-801A-73F6013971F4}" srcOrd="0" destOrd="0" presId="urn:microsoft.com/office/officeart/2005/8/layout/process5"/>
    <dgm:cxn modelId="{B0749A5F-CA08-4E89-8E4E-538947C0B678}" type="presParOf" srcId="{7B7F45BE-131E-4DF5-808E-2E670547414B}" destId="{EEC81FCD-1B81-4245-AE7E-ACCB0E49483E}" srcOrd="4" destOrd="0" presId="urn:microsoft.com/office/officeart/2005/8/layout/process5"/>
    <dgm:cxn modelId="{3BDC214C-4460-49B6-9643-BA003F9AD585}" type="presParOf" srcId="{7B7F45BE-131E-4DF5-808E-2E670547414B}" destId="{6AB3824E-BAE0-4EF0-836D-B524D8F4E27C}" srcOrd="5" destOrd="0" presId="urn:microsoft.com/office/officeart/2005/8/layout/process5"/>
    <dgm:cxn modelId="{686F75D6-0DDE-4BA5-AC62-B3F624074ACF}" type="presParOf" srcId="{6AB3824E-BAE0-4EF0-836D-B524D8F4E27C}" destId="{9A0A98A2-C317-4C6C-A839-78F8C5678804}" srcOrd="0" destOrd="0" presId="urn:microsoft.com/office/officeart/2005/8/layout/process5"/>
    <dgm:cxn modelId="{12D96845-0F6F-4353-A4E0-F05C09152220}" type="presParOf" srcId="{7B7F45BE-131E-4DF5-808E-2E670547414B}" destId="{8F391A0E-1B3A-419B-9AB4-1056C589B936}" srcOrd="6" destOrd="0" presId="urn:microsoft.com/office/officeart/2005/8/layout/process5"/>
    <dgm:cxn modelId="{BED60052-174B-430C-8DA5-1D32408D8C8E}" type="presParOf" srcId="{7B7F45BE-131E-4DF5-808E-2E670547414B}" destId="{00AD8000-4DEC-43C2-8B36-4A881629FE3B}" srcOrd="7" destOrd="0" presId="urn:microsoft.com/office/officeart/2005/8/layout/process5"/>
    <dgm:cxn modelId="{2C2A9487-ECA1-4B94-AFA8-B48901F2A2D5}" type="presParOf" srcId="{00AD8000-4DEC-43C2-8B36-4A881629FE3B}" destId="{93158437-3AF9-40CE-A007-8A96CF0B3855}" srcOrd="0" destOrd="0" presId="urn:microsoft.com/office/officeart/2005/8/layout/process5"/>
    <dgm:cxn modelId="{BC6EEC28-D7CD-4682-8224-2D9285670AAF}" type="presParOf" srcId="{7B7F45BE-131E-4DF5-808E-2E670547414B}" destId="{895BA722-0317-4058-8D42-AFBF547385AE}" srcOrd="8" destOrd="0" presId="urn:microsoft.com/office/officeart/2005/8/layout/process5"/>
    <dgm:cxn modelId="{3BEB68D9-6991-4149-8AF3-125761C98AC8}" type="presParOf" srcId="{7B7F45BE-131E-4DF5-808E-2E670547414B}" destId="{8DD2D2BF-5BC7-4097-9264-226B419F82C8}" srcOrd="9" destOrd="0" presId="urn:microsoft.com/office/officeart/2005/8/layout/process5"/>
    <dgm:cxn modelId="{B4792BBA-9416-4DE3-9392-3D765C614F17}" type="presParOf" srcId="{8DD2D2BF-5BC7-4097-9264-226B419F82C8}" destId="{B1F767BB-A5CB-4A23-8F6E-62E97659FDE9}" srcOrd="0" destOrd="0" presId="urn:microsoft.com/office/officeart/2005/8/layout/process5"/>
    <dgm:cxn modelId="{E8B06030-C345-4821-B3A5-C47B4CA01190}" type="presParOf" srcId="{7B7F45BE-131E-4DF5-808E-2E670547414B}" destId="{11E9BAD6-CE92-4C4A-8D79-8DBDF1CC8ABE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439376-316A-44D6-9150-63D56C037FB1}">
      <dsp:nvSpPr>
        <dsp:cNvPr id="0" name=""/>
        <dsp:cNvSpPr/>
      </dsp:nvSpPr>
      <dsp:spPr>
        <a:xfrm>
          <a:off x="1150658" y="1512"/>
          <a:ext cx="2297008" cy="13782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8:00</a:t>
          </a:r>
          <a:r>
            <a:rPr lang="zh-TW" altLang="en-US" sz="2700" kern="1200" dirty="0" smtClean="0"/>
            <a:t>出發</a:t>
          </a:r>
          <a:endParaRPr lang="zh-TW" altLang="en-US" sz="2700" kern="1200" dirty="0"/>
        </a:p>
      </dsp:txBody>
      <dsp:txXfrm>
        <a:off x="1191024" y="41878"/>
        <a:ext cx="2216276" cy="1297473"/>
      </dsp:txXfrm>
    </dsp:sp>
    <dsp:sp modelId="{795CE484-9CF6-4B06-92FF-F403A8D491DE}">
      <dsp:nvSpPr>
        <dsp:cNvPr id="0" name=""/>
        <dsp:cNvSpPr/>
      </dsp:nvSpPr>
      <dsp:spPr>
        <a:xfrm>
          <a:off x="3649803" y="405785"/>
          <a:ext cx="486965" cy="5696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3649803" y="519717"/>
        <a:ext cx="340876" cy="341794"/>
      </dsp:txXfrm>
    </dsp:sp>
    <dsp:sp modelId="{CE9C1060-13BA-4AF6-B74F-188406D26FA9}">
      <dsp:nvSpPr>
        <dsp:cNvPr id="0" name=""/>
        <dsp:cNvSpPr/>
      </dsp:nvSpPr>
      <dsp:spPr>
        <a:xfrm>
          <a:off x="4366470" y="1512"/>
          <a:ext cx="2297008" cy="13782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先玩尋寶船</a:t>
          </a:r>
          <a:endParaRPr lang="zh-TW" altLang="en-US" sz="2700" kern="1200" dirty="0"/>
        </a:p>
      </dsp:txBody>
      <dsp:txXfrm>
        <a:off x="4406836" y="41878"/>
        <a:ext cx="2216276" cy="1297473"/>
      </dsp:txXfrm>
    </dsp:sp>
    <dsp:sp modelId="{B8A6AE34-670B-42EB-A7FC-0F886962D5E9}">
      <dsp:nvSpPr>
        <dsp:cNvPr id="0" name=""/>
        <dsp:cNvSpPr/>
      </dsp:nvSpPr>
      <dsp:spPr>
        <a:xfrm>
          <a:off x="6865616" y="405785"/>
          <a:ext cx="486965" cy="5696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6865616" y="519717"/>
        <a:ext cx="340876" cy="341794"/>
      </dsp:txXfrm>
    </dsp:sp>
    <dsp:sp modelId="{EEC81FCD-1B81-4245-AE7E-ACCB0E49483E}">
      <dsp:nvSpPr>
        <dsp:cNvPr id="0" name=""/>
        <dsp:cNvSpPr/>
      </dsp:nvSpPr>
      <dsp:spPr>
        <a:xfrm>
          <a:off x="7582282" y="1512"/>
          <a:ext cx="2297008" cy="13782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再玩咖啡杯</a:t>
          </a:r>
          <a:endParaRPr lang="zh-TW" altLang="en-US" sz="2700" kern="1200" dirty="0"/>
        </a:p>
      </dsp:txBody>
      <dsp:txXfrm>
        <a:off x="7622648" y="41878"/>
        <a:ext cx="2216276" cy="1297473"/>
      </dsp:txXfrm>
    </dsp:sp>
    <dsp:sp modelId="{6AB3824E-BAE0-4EF0-836D-B524D8F4E27C}">
      <dsp:nvSpPr>
        <dsp:cNvPr id="0" name=""/>
        <dsp:cNvSpPr/>
      </dsp:nvSpPr>
      <dsp:spPr>
        <a:xfrm rot="5400000">
          <a:off x="8487304" y="1540507"/>
          <a:ext cx="486965" cy="5696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-5400000">
        <a:off x="8559890" y="1581854"/>
        <a:ext cx="341794" cy="340876"/>
      </dsp:txXfrm>
    </dsp:sp>
    <dsp:sp modelId="{8F391A0E-1B3A-419B-9AB4-1056C589B936}">
      <dsp:nvSpPr>
        <dsp:cNvPr id="0" name=""/>
        <dsp:cNvSpPr/>
      </dsp:nvSpPr>
      <dsp:spPr>
        <a:xfrm>
          <a:off x="7582282" y="2298520"/>
          <a:ext cx="2297008" cy="13782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 dirty="0"/>
        </a:p>
      </dsp:txBody>
      <dsp:txXfrm>
        <a:off x="7622648" y="2338886"/>
        <a:ext cx="2216276" cy="1297473"/>
      </dsp:txXfrm>
    </dsp:sp>
    <dsp:sp modelId="{00AD8000-4DEC-43C2-8B36-4A881629FE3B}">
      <dsp:nvSpPr>
        <dsp:cNvPr id="0" name=""/>
        <dsp:cNvSpPr/>
      </dsp:nvSpPr>
      <dsp:spPr>
        <a:xfrm rot="10800000">
          <a:off x="6893180" y="2702794"/>
          <a:ext cx="486965" cy="5696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7039269" y="2816726"/>
        <a:ext cx="340876" cy="341794"/>
      </dsp:txXfrm>
    </dsp:sp>
    <dsp:sp modelId="{895BA722-0317-4058-8D42-AFBF547385AE}">
      <dsp:nvSpPr>
        <dsp:cNvPr id="0" name=""/>
        <dsp:cNvSpPr/>
      </dsp:nvSpPr>
      <dsp:spPr>
        <a:xfrm>
          <a:off x="4366470" y="2298520"/>
          <a:ext cx="2297008" cy="13782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再玩雲霄飛車</a:t>
          </a:r>
          <a:endParaRPr lang="zh-TW" altLang="en-US" sz="2700" kern="1200" dirty="0"/>
        </a:p>
      </dsp:txBody>
      <dsp:txXfrm>
        <a:off x="4406836" y="2338886"/>
        <a:ext cx="2216276" cy="1297473"/>
      </dsp:txXfrm>
    </dsp:sp>
    <dsp:sp modelId="{8DD2D2BF-5BC7-4097-9264-226B419F82C8}">
      <dsp:nvSpPr>
        <dsp:cNvPr id="0" name=""/>
        <dsp:cNvSpPr/>
      </dsp:nvSpPr>
      <dsp:spPr>
        <a:xfrm rot="10800000">
          <a:off x="3677368" y="2702794"/>
          <a:ext cx="486965" cy="5696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3823457" y="2816726"/>
        <a:ext cx="340876" cy="341794"/>
      </dsp:txXfrm>
    </dsp:sp>
    <dsp:sp modelId="{11E9BAD6-CE92-4C4A-8D79-8DBDF1CC8ABE}">
      <dsp:nvSpPr>
        <dsp:cNvPr id="0" name=""/>
        <dsp:cNvSpPr/>
      </dsp:nvSpPr>
      <dsp:spPr>
        <a:xfrm>
          <a:off x="1150658" y="2298520"/>
          <a:ext cx="2297008" cy="13782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15:00</a:t>
          </a:r>
          <a:r>
            <a:rPr lang="zh-TW" altLang="en-US" sz="2700" kern="1200" dirty="0" smtClean="0"/>
            <a:t>回學校</a:t>
          </a:r>
          <a:endParaRPr lang="zh-TW" altLang="en-US" sz="2700" kern="1200" dirty="0"/>
        </a:p>
      </dsp:txBody>
      <dsp:txXfrm>
        <a:off x="1191024" y="2338886"/>
        <a:ext cx="2216276" cy="129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60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62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73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69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99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58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08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1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42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49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9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A949636-F4FD-47F4-8392-C420BBF459C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12C8084-1D4D-4044-B312-0D477B510D9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810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40413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兒</a:t>
            </a:r>
            <a:r>
              <a:rPr lang="zh-TW" altLang="en-US" dirty="0" smtClean="0">
                <a:solidFill>
                  <a:schemeClr val="accent2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童</a:t>
            </a:r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新</a:t>
            </a:r>
            <a:r>
              <a:rPr lang="zh-TW" altLang="en-US" dirty="0" smtClean="0">
                <a:solidFill>
                  <a:schemeClr val="accent2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樂</a:t>
            </a:r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園</a:t>
            </a:r>
            <a:r>
              <a:rPr lang="zh-TW" altLang="en-US" dirty="0" smtClean="0">
                <a:solidFill>
                  <a:schemeClr val="accent2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一</a:t>
            </a:r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日</a:t>
            </a:r>
            <a:r>
              <a:rPr lang="zh-TW" altLang="en-US" dirty="0" smtClean="0">
                <a:solidFill>
                  <a:schemeClr val="accent2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遊</a:t>
            </a:r>
            <a:endParaRPr lang="zh-TW" altLang="en-US" dirty="0">
              <a:solidFill>
                <a:schemeClr val="accent2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81191" y="2495444"/>
            <a:ext cx="10993546" cy="590321"/>
          </a:xfrm>
        </p:spPr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邱冠睿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71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規</a:t>
            </a:r>
            <a:r>
              <a:rPr lang="zh-TW" altLang="en-US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劃</a:t>
            </a:r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行</a:t>
            </a:r>
            <a:r>
              <a:rPr lang="zh-TW" altLang="en-US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程</a:t>
            </a:r>
            <a:endParaRPr lang="zh-TW" altLang="en-US" dirty="0">
              <a:solidFill>
                <a:srgbClr val="FFC0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002114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55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門票</a:t>
            </a:r>
            <a:endParaRPr lang="zh-TW" altLang="en-US" dirty="0">
              <a:solidFill>
                <a:srgbClr val="00B0F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719999"/>
              </p:ext>
            </p:extLst>
          </p:nvPr>
        </p:nvGraphicFramePr>
        <p:xfrm>
          <a:off x="261256" y="2122105"/>
          <a:ext cx="10502538" cy="3881437"/>
        </p:xfrm>
        <a:graphic>
          <a:graphicData uri="http://schemas.openxmlformats.org/drawingml/2006/table">
            <a:tbl>
              <a:tblPr/>
              <a:tblGrid>
                <a:gridCol w="371234">
                  <a:extLst>
                    <a:ext uri="{9D8B030D-6E8A-4147-A177-3AD203B41FA5}">
                      <a16:colId xmlns:a16="http://schemas.microsoft.com/office/drawing/2014/main" val="2300984209"/>
                    </a:ext>
                  </a:extLst>
                </a:gridCol>
                <a:gridCol w="380260">
                  <a:extLst>
                    <a:ext uri="{9D8B030D-6E8A-4147-A177-3AD203B41FA5}">
                      <a16:colId xmlns:a16="http://schemas.microsoft.com/office/drawing/2014/main" val="3927947314"/>
                    </a:ext>
                  </a:extLst>
                </a:gridCol>
                <a:gridCol w="760526">
                  <a:extLst>
                    <a:ext uri="{9D8B030D-6E8A-4147-A177-3AD203B41FA5}">
                      <a16:colId xmlns:a16="http://schemas.microsoft.com/office/drawing/2014/main" val="2807260316"/>
                    </a:ext>
                  </a:extLst>
                </a:gridCol>
                <a:gridCol w="371234">
                  <a:extLst>
                    <a:ext uri="{9D8B030D-6E8A-4147-A177-3AD203B41FA5}">
                      <a16:colId xmlns:a16="http://schemas.microsoft.com/office/drawing/2014/main" val="2581660086"/>
                    </a:ext>
                  </a:extLst>
                </a:gridCol>
                <a:gridCol w="1521052">
                  <a:extLst>
                    <a:ext uri="{9D8B030D-6E8A-4147-A177-3AD203B41FA5}">
                      <a16:colId xmlns:a16="http://schemas.microsoft.com/office/drawing/2014/main" val="3805016673"/>
                    </a:ext>
                  </a:extLst>
                </a:gridCol>
                <a:gridCol w="3042098">
                  <a:extLst>
                    <a:ext uri="{9D8B030D-6E8A-4147-A177-3AD203B41FA5}">
                      <a16:colId xmlns:a16="http://schemas.microsoft.com/office/drawing/2014/main" val="2632476480"/>
                    </a:ext>
                  </a:extLst>
                </a:gridCol>
                <a:gridCol w="4056134">
                  <a:extLst>
                    <a:ext uri="{9D8B030D-6E8A-4147-A177-3AD203B41FA5}">
                      <a16:colId xmlns:a16="http://schemas.microsoft.com/office/drawing/2014/main" val="1605567019"/>
                    </a:ext>
                  </a:extLst>
                </a:gridCol>
              </a:tblGrid>
              <a:tr h="134857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1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1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1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1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940320"/>
                  </a:ext>
                </a:extLst>
              </a:tr>
              <a:tr h="11842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1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1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1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147760"/>
                  </a:ext>
                </a:extLst>
              </a:tr>
              <a:tr h="36281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100">
                          <a:effectLst/>
                        </a:rPr>
                        <a:t>票價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</a:t>
                      </a:r>
                      <a:r>
                        <a:rPr lang="zh-TW" altLang="en-US" sz="1100">
                          <a:effectLst/>
                        </a:rPr>
                        <a:t>元，含稅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15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  <a:r>
                        <a:rPr lang="zh-TW" altLang="en-US" sz="1100">
                          <a:effectLst/>
                        </a:rPr>
                        <a:t>人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以上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 (7</a:t>
                      </a:r>
                      <a:r>
                        <a:rPr lang="zh-TW" altLang="en-US" sz="1100">
                          <a:effectLst/>
                        </a:rPr>
                        <a:t>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50-80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50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032028"/>
                  </a:ext>
                </a:extLst>
              </a:tr>
              <a:tr h="985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20 (8</a:t>
                      </a:r>
                      <a:r>
                        <a:rPr lang="zh-TW" altLang="en-US" sz="1100" dirty="0"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114" marR="17114" marT="17114" marB="1711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42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60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摩天輪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4098" name="Picture 2" descr="波力摩天輪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475" y="2615406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2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0686" y="2143125"/>
            <a:ext cx="7824651" cy="436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93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 action="ppaction://hlinkpres?slideindex=1&amp;slidetitle="/>
              </a:rPr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590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紅利">
  <a:themeElements>
    <a:clrScheme name="紅利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紅利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紅利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TM03457464[[fn=紅利]]</Template>
  <TotalTime>61</TotalTime>
  <Words>145</Words>
  <Application>Microsoft Office PowerPoint</Application>
  <PresentationFormat>寬螢幕</PresentationFormat>
  <Paragraphs>30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Gill Sans MT</vt:lpstr>
      <vt:lpstr>文鼎疊圓體</vt:lpstr>
      <vt:lpstr>微軟正黑體</vt:lpstr>
      <vt:lpstr>Wingdings 2</vt:lpstr>
      <vt:lpstr>紅利</vt:lpstr>
      <vt:lpstr>兒童新樂園一日遊</vt:lpstr>
      <vt:lpstr>規劃行程</vt:lpstr>
      <vt:lpstr>門票</vt:lpstr>
      <vt:lpstr>摩天輪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2021-12-23T05:55:48Z</dcterms:created>
  <dcterms:modified xsi:type="dcterms:W3CDTF">2022-01-06T05:56:44Z</dcterms:modified>
</cp:coreProperties>
</file>