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1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E4EB"/>
    <a:srgbClr val="E3FC8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E617696-FA44-4479-899B-3525EC7D0202}" type="doc">
      <dgm:prSet loTypeId="urn:microsoft.com/office/officeart/2005/8/layout/bProcess2" loCatId="process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175C4258-BCCC-4AA5-A855-DDFCEE05AFEF}">
      <dgm:prSet phldrT="[文字]" custT="1"/>
      <dgm:spPr/>
      <dgm:t>
        <a:bodyPr/>
        <a:lstStyle/>
        <a:p>
          <a:r>
            <a:rPr lang="en-US" altLang="zh-TW" sz="28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8:00</a:t>
          </a:r>
          <a:r>
            <a:rPr lang="zh-TW" altLang="en-US" sz="28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出發</a:t>
          </a:r>
          <a:endParaRPr lang="zh-TW" altLang="en-US" sz="28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7CF54654-2A15-4342-BD25-4306805E9431}" type="parTrans" cxnId="{79270658-1527-4485-A774-CB24DDD8A144}">
      <dgm:prSet/>
      <dgm:spPr/>
      <dgm:t>
        <a:bodyPr/>
        <a:lstStyle/>
        <a:p>
          <a:endParaRPr lang="zh-TW" altLang="en-US"/>
        </a:p>
      </dgm:t>
    </dgm:pt>
    <dgm:pt modelId="{08EC66AF-69C7-4A0D-BCC6-C583080C1E57}" type="sibTrans" cxnId="{79270658-1527-4485-A774-CB24DDD8A144}">
      <dgm:prSet/>
      <dgm:spPr/>
      <dgm:t>
        <a:bodyPr/>
        <a:lstStyle/>
        <a:p>
          <a:endParaRPr lang="zh-TW" altLang="en-US"/>
        </a:p>
      </dgm:t>
    </dgm:pt>
    <dgm:pt modelId="{ACF4008B-AF64-46F4-8AD4-ED9428A536FC}">
      <dgm:prSet phldrT="[文字]" custT="1"/>
      <dgm:spPr/>
      <dgm:t>
        <a:bodyPr/>
        <a:lstStyle/>
        <a:p>
          <a:r>
            <a:rPr lang="zh-TW" altLang="en-US" sz="28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尋寶船</a:t>
          </a:r>
          <a:endParaRPr lang="zh-TW" altLang="en-US" sz="28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B5CF0DBB-3221-4798-92A9-A4C743D05B3B}" type="parTrans" cxnId="{E36A8463-53B2-4A4C-8925-92EE6E4E897D}">
      <dgm:prSet/>
      <dgm:spPr/>
      <dgm:t>
        <a:bodyPr/>
        <a:lstStyle/>
        <a:p>
          <a:endParaRPr lang="zh-TW" altLang="en-US"/>
        </a:p>
      </dgm:t>
    </dgm:pt>
    <dgm:pt modelId="{8A4F8DE6-A20D-4DAD-ADCB-1C53C3E7A293}" type="sibTrans" cxnId="{E36A8463-53B2-4A4C-8925-92EE6E4E897D}">
      <dgm:prSet/>
      <dgm:spPr/>
      <dgm:t>
        <a:bodyPr/>
        <a:lstStyle/>
        <a:p>
          <a:endParaRPr lang="zh-TW" altLang="en-US"/>
        </a:p>
      </dgm:t>
    </dgm:pt>
    <dgm:pt modelId="{5BC1E6C5-4E1C-4538-BB53-A4CF86390427}">
      <dgm:prSet phldrT="[文字]" custT="1"/>
      <dgm:spPr/>
      <dgm:t>
        <a:bodyPr/>
        <a:lstStyle/>
        <a:p>
          <a:r>
            <a:rPr lang="zh-TW" altLang="en-US" sz="28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小飛龍</a:t>
          </a:r>
          <a:endParaRPr lang="zh-TW" altLang="en-US" sz="28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76095074-1D8C-4369-A318-91F7F8E5BD54}" type="parTrans" cxnId="{B4EB3982-E97B-49EA-8F02-14AD7956FE57}">
      <dgm:prSet/>
      <dgm:spPr/>
      <dgm:t>
        <a:bodyPr/>
        <a:lstStyle/>
        <a:p>
          <a:endParaRPr lang="zh-TW" altLang="en-US"/>
        </a:p>
      </dgm:t>
    </dgm:pt>
    <dgm:pt modelId="{E73E25ED-260A-43C7-9E9E-A409AE41E07D}" type="sibTrans" cxnId="{B4EB3982-E97B-49EA-8F02-14AD7956FE57}">
      <dgm:prSet/>
      <dgm:spPr/>
      <dgm:t>
        <a:bodyPr/>
        <a:lstStyle/>
        <a:p>
          <a:endParaRPr lang="zh-TW" altLang="en-US"/>
        </a:p>
      </dgm:t>
    </dgm:pt>
    <dgm:pt modelId="{CF1F9087-4B89-4056-8108-98F036F7CD40}">
      <dgm:prSet phldrT="[文字]" custT="1"/>
      <dgm:spPr/>
      <dgm:t>
        <a:bodyPr/>
        <a:lstStyle/>
        <a:p>
          <a:r>
            <a:rPr lang="zh-TW" altLang="en-US" sz="28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咖啡杯</a:t>
          </a:r>
          <a:endParaRPr lang="zh-TW" altLang="en-US" sz="28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1D9D38F6-7ECF-44D9-93A7-4F992EBAE2F2}" type="parTrans" cxnId="{56C7A03F-70A6-407E-8BE7-E39744134B48}">
      <dgm:prSet/>
      <dgm:spPr/>
      <dgm:t>
        <a:bodyPr/>
        <a:lstStyle/>
        <a:p>
          <a:endParaRPr lang="zh-TW" altLang="en-US"/>
        </a:p>
      </dgm:t>
    </dgm:pt>
    <dgm:pt modelId="{62B28F74-F35A-44DB-9717-F162BA520F4C}" type="sibTrans" cxnId="{56C7A03F-70A6-407E-8BE7-E39744134B48}">
      <dgm:prSet/>
      <dgm:spPr/>
      <dgm:t>
        <a:bodyPr/>
        <a:lstStyle/>
        <a:p>
          <a:endParaRPr lang="zh-TW" altLang="en-US"/>
        </a:p>
      </dgm:t>
    </dgm:pt>
    <dgm:pt modelId="{EB8ED349-29C4-4AFF-A18C-D18AB183E155}">
      <dgm:prSet phldrT="[文字]" custT="1"/>
      <dgm:spPr/>
      <dgm:t>
        <a:bodyPr/>
        <a:lstStyle/>
        <a:p>
          <a:r>
            <a:rPr lang="zh-TW" altLang="en-US" sz="28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摩天輪</a:t>
          </a:r>
          <a:endParaRPr lang="zh-TW" altLang="en-US" sz="28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7CB8A462-39B3-48F0-AD63-C0F0356DFF1A}" type="parTrans" cxnId="{59AE42F0-B1D1-4CAF-A587-5A268B227F10}">
      <dgm:prSet/>
      <dgm:spPr/>
      <dgm:t>
        <a:bodyPr/>
        <a:lstStyle/>
        <a:p>
          <a:endParaRPr lang="zh-TW" altLang="en-US"/>
        </a:p>
      </dgm:t>
    </dgm:pt>
    <dgm:pt modelId="{94AB0CE1-F04B-4DB5-B31F-4F4BA5737F76}" type="sibTrans" cxnId="{59AE42F0-B1D1-4CAF-A587-5A268B227F10}">
      <dgm:prSet/>
      <dgm:spPr/>
      <dgm:t>
        <a:bodyPr/>
        <a:lstStyle/>
        <a:p>
          <a:endParaRPr lang="zh-TW" altLang="en-US"/>
        </a:p>
      </dgm:t>
    </dgm:pt>
    <dgm:pt modelId="{0715BB31-D6E5-4CFC-B139-6D8CDD1BDCC5}">
      <dgm:prSet phldrT="[文字]" custT="1"/>
      <dgm:spPr/>
      <dgm:t>
        <a:bodyPr/>
        <a:lstStyle/>
        <a:p>
          <a:r>
            <a:rPr lang="en-US" altLang="zh-TW" sz="28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12:00</a:t>
          </a:r>
          <a:r>
            <a:rPr lang="zh-TW" altLang="en-US" sz="28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回家</a:t>
          </a:r>
          <a:endParaRPr lang="zh-TW" altLang="en-US" sz="28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807D97F1-0EFA-4265-B144-2CD7483FB6E7}" type="parTrans" cxnId="{FEFBA0F4-2E94-4318-AAD7-6BCE5C9F5742}">
      <dgm:prSet/>
      <dgm:spPr/>
      <dgm:t>
        <a:bodyPr/>
        <a:lstStyle/>
        <a:p>
          <a:endParaRPr lang="zh-TW" altLang="en-US"/>
        </a:p>
      </dgm:t>
    </dgm:pt>
    <dgm:pt modelId="{4F8D37D3-651D-40FA-9738-54C89843C644}" type="sibTrans" cxnId="{FEFBA0F4-2E94-4318-AAD7-6BCE5C9F5742}">
      <dgm:prSet/>
      <dgm:spPr/>
      <dgm:t>
        <a:bodyPr/>
        <a:lstStyle/>
        <a:p>
          <a:endParaRPr lang="zh-TW" altLang="en-US"/>
        </a:p>
      </dgm:t>
    </dgm:pt>
    <dgm:pt modelId="{DEFF10FE-2170-4535-8695-3CC44B6DB5A5}" type="pres">
      <dgm:prSet presAssocID="{4E617696-FA44-4479-899B-3525EC7D0202}" presName="diagram" presStyleCnt="0">
        <dgm:presLayoutVars>
          <dgm:dir/>
          <dgm:resizeHandles/>
        </dgm:presLayoutVars>
      </dgm:prSet>
      <dgm:spPr/>
      <dgm:t>
        <a:bodyPr/>
        <a:lstStyle/>
        <a:p>
          <a:endParaRPr lang="zh-TW" altLang="en-US"/>
        </a:p>
      </dgm:t>
    </dgm:pt>
    <dgm:pt modelId="{F149631A-25E9-4961-9424-FA705ECEC311}" type="pres">
      <dgm:prSet presAssocID="{175C4258-BCCC-4AA5-A855-DDFCEE05AFEF}" presName="firstNode" presStyleLbl="node1" presStyleIdx="0" presStyleCnt="6" custLinFactNeighborX="1411" custLinFactNeighborY="70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34BB051-2361-41CC-9CCE-72EEF0981237}" type="pres">
      <dgm:prSet presAssocID="{08EC66AF-69C7-4A0D-BCC6-C583080C1E57}" presName="sibTrans" presStyleLbl="sibTrans2D1" presStyleIdx="0" presStyleCnt="5"/>
      <dgm:spPr/>
      <dgm:t>
        <a:bodyPr/>
        <a:lstStyle/>
        <a:p>
          <a:endParaRPr lang="zh-TW" altLang="en-US"/>
        </a:p>
      </dgm:t>
    </dgm:pt>
    <dgm:pt modelId="{4F11B66A-82EE-4AF5-9930-1D03266F00F3}" type="pres">
      <dgm:prSet presAssocID="{ACF4008B-AF64-46F4-8AD4-ED9428A536FC}" presName="middleNode" presStyleCnt="0"/>
      <dgm:spPr/>
      <dgm:t>
        <a:bodyPr/>
        <a:lstStyle/>
        <a:p>
          <a:endParaRPr lang="zh-TW" altLang="en-US"/>
        </a:p>
      </dgm:t>
    </dgm:pt>
    <dgm:pt modelId="{2DC9FA10-8F8B-44E4-A389-25E32036C7A1}" type="pres">
      <dgm:prSet presAssocID="{ACF4008B-AF64-46F4-8AD4-ED9428A536FC}" presName="padding" presStyleLbl="node1" presStyleIdx="0" presStyleCnt="6"/>
      <dgm:spPr/>
      <dgm:t>
        <a:bodyPr/>
        <a:lstStyle/>
        <a:p>
          <a:endParaRPr lang="zh-TW" altLang="en-US"/>
        </a:p>
      </dgm:t>
    </dgm:pt>
    <dgm:pt modelId="{A0EC1CD8-C013-4196-935A-4731C83FCC0A}" type="pres">
      <dgm:prSet presAssocID="{ACF4008B-AF64-46F4-8AD4-ED9428A536FC}" presName="shap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15FF349-94A7-4729-9E55-4338E0FC6345}" type="pres">
      <dgm:prSet presAssocID="{8A4F8DE6-A20D-4DAD-ADCB-1C53C3E7A293}" presName="sibTrans" presStyleLbl="sibTrans2D1" presStyleIdx="1" presStyleCnt="5"/>
      <dgm:spPr/>
      <dgm:t>
        <a:bodyPr/>
        <a:lstStyle/>
        <a:p>
          <a:endParaRPr lang="zh-TW" altLang="en-US"/>
        </a:p>
      </dgm:t>
    </dgm:pt>
    <dgm:pt modelId="{4A53BBE2-9DB8-4B3B-B259-7374EECC6467}" type="pres">
      <dgm:prSet presAssocID="{5BC1E6C5-4E1C-4538-BB53-A4CF86390427}" presName="middleNode" presStyleCnt="0"/>
      <dgm:spPr/>
      <dgm:t>
        <a:bodyPr/>
        <a:lstStyle/>
        <a:p>
          <a:endParaRPr lang="zh-TW" altLang="en-US"/>
        </a:p>
      </dgm:t>
    </dgm:pt>
    <dgm:pt modelId="{67162438-D806-4C3D-899A-7E492AEDF0DF}" type="pres">
      <dgm:prSet presAssocID="{5BC1E6C5-4E1C-4538-BB53-A4CF86390427}" presName="padding" presStyleLbl="node1" presStyleIdx="1" presStyleCnt="6"/>
      <dgm:spPr/>
      <dgm:t>
        <a:bodyPr/>
        <a:lstStyle/>
        <a:p>
          <a:endParaRPr lang="zh-TW" altLang="en-US"/>
        </a:p>
      </dgm:t>
    </dgm:pt>
    <dgm:pt modelId="{476F8F2C-37E5-44A5-842C-D4B09571BA89}" type="pres">
      <dgm:prSet presAssocID="{5BC1E6C5-4E1C-4538-BB53-A4CF86390427}" presName="shap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D640C2F-C7BB-4886-AD24-9EEA50292FAB}" type="pres">
      <dgm:prSet presAssocID="{E73E25ED-260A-43C7-9E9E-A409AE41E07D}" presName="sibTrans" presStyleLbl="sibTrans2D1" presStyleIdx="2" presStyleCnt="5"/>
      <dgm:spPr/>
      <dgm:t>
        <a:bodyPr/>
        <a:lstStyle/>
        <a:p>
          <a:endParaRPr lang="zh-TW" altLang="en-US"/>
        </a:p>
      </dgm:t>
    </dgm:pt>
    <dgm:pt modelId="{D9BC9326-3033-4807-B169-71F3B0E650DE}" type="pres">
      <dgm:prSet presAssocID="{CF1F9087-4B89-4056-8108-98F036F7CD40}" presName="middleNode" presStyleCnt="0"/>
      <dgm:spPr/>
      <dgm:t>
        <a:bodyPr/>
        <a:lstStyle/>
        <a:p>
          <a:endParaRPr lang="zh-TW" altLang="en-US"/>
        </a:p>
      </dgm:t>
    </dgm:pt>
    <dgm:pt modelId="{61078C17-5319-42B8-9C24-02F8158557BB}" type="pres">
      <dgm:prSet presAssocID="{CF1F9087-4B89-4056-8108-98F036F7CD40}" presName="padding" presStyleLbl="node1" presStyleIdx="2" presStyleCnt="6"/>
      <dgm:spPr/>
      <dgm:t>
        <a:bodyPr/>
        <a:lstStyle/>
        <a:p>
          <a:endParaRPr lang="zh-TW" altLang="en-US"/>
        </a:p>
      </dgm:t>
    </dgm:pt>
    <dgm:pt modelId="{10E4F6CC-8545-46BE-97B2-641563BAE60E}" type="pres">
      <dgm:prSet presAssocID="{CF1F9087-4B89-4056-8108-98F036F7CD40}" presName="shap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BE3E1EE-48B4-4C6B-846F-C7E990F06076}" type="pres">
      <dgm:prSet presAssocID="{62B28F74-F35A-44DB-9717-F162BA520F4C}" presName="sibTrans" presStyleLbl="sibTrans2D1" presStyleIdx="3" presStyleCnt="5"/>
      <dgm:spPr/>
      <dgm:t>
        <a:bodyPr/>
        <a:lstStyle/>
        <a:p>
          <a:endParaRPr lang="zh-TW" altLang="en-US"/>
        </a:p>
      </dgm:t>
    </dgm:pt>
    <dgm:pt modelId="{660D5197-FFBD-47EC-935B-42B8FB0F9CD1}" type="pres">
      <dgm:prSet presAssocID="{EB8ED349-29C4-4AFF-A18C-D18AB183E155}" presName="middleNode" presStyleCnt="0"/>
      <dgm:spPr/>
      <dgm:t>
        <a:bodyPr/>
        <a:lstStyle/>
        <a:p>
          <a:endParaRPr lang="zh-TW" altLang="en-US"/>
        </a:p>
      </dgm:t>
    </dgm:pt>
    <dgm:pt modelId="{037485AA-1C31-4D97-B3FD-ED155BE84372}" type="pres">
      <dgm:prSet presAssocID="{EB8ED349-29C4-4AFF-A18C-D18AB183E155}" presName="padding" presStyleLbl="node1" presStyleIdx="3" presStyleCnt="6"/>
      <dgm:spPr/>
      <dgm:t>
        <a:bodyPr/>
        <a:lstStyle/>
        <a:p>
          <a:endParaRPr lang="zh-TW" altLang="en-US"/>
        </a:p>
      </dgm:t>
    </dgm:pt>
    <dgm:pt modelId="{A494B3A0-727D-4A6D-BF28-2C4C61763D04}" type="pres">
      <dgm:prSet presAssocID="{EB8ED349-29C4-4AFF-A18C-D18AB183E155}" presName="shape" presStyleLbl="node1" presStyleIdx="4" presStyleCnt="6" custLinFactNeighborX="-1058" custLinFactNeighborY="-105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36AE16F-A762-472F-A99F-12A9D15A487D}" type="pres">
      <dgm:prSet presAssocID="{94AB0CE1-F04B-4DB5-B31F-4F4BA5737F76}" presName="sibTrans" presStyleLbl="sibTrans2D1" presStyleIdx="4" presStyleCnt="5"/>
      <dgm:spPr/>
      <dgm:t>
        <a:bodyPr/>
        <a:lstStyle/>
        <a:p>
          <a:endParaRPr lang="zh-TW" altLang="en-US"/>
        </a:p>
      </dgm:t>
    </dgm:pt>
    <dgm:pt modelId="{96609401-19DF-451D-98A3-7B188FFF53D1}" type="pres">
      <dgm:prSet presAssocID="{0715BB31-D6E5-4CFC-B139-6D8CDD1BDCC5}" presName="last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49E10048-A266-48F0-9A32-269D895BBAD7}" type="presOf" srcId="{E73E25ED-260A-43C7-9E9E-A409AE41E07D}" destId="{9D640C2F-C7BB-4886-AD24-9EEA50292FAB}" srcOrd="0" destOrd="0" presId="urn:microsoft.com/office/officeart/2005/8/layout/bProcess2"/>
    <dgm:cxn modelId="{59AE42F0-B1D1-4CAF-A587-5A268B227F10}" srcId="{4E617696-FA44-4479-899B-3525EC7D0202}" destId="{EB8ED349-29C4-4AFF-A18C-D18AB183E155}" srcOrd="4" destOrd="0" parTransId="{7CB8A462-39B3-48F0-AD63-C0F0356DFF1A}" sibTransId="{94AB0CE1-F04B-4DB5-B31F-4F4BA5737F76}"/>
    <dgm:cxn modelId="{E4F5A91E-3B46-4B3A-9349-5D8314B32EA8}" type="presOf" srcId="{175C4258-BCCC-4AA5-A855-DDFCEE05AFEF}" destId="{F149631A-25E9-4961-9424-FA705ECEC311}" srcOrd="0" destOrd="0" presId="urn:microsoft.com/office/officeart/2005/8/layout/bProcess2"/>
    <dgm:cxn modelId="{D55EFE55-A1AA-4AB6-A810-CC6C04C49EB3}" type="presOf" srcId="{CF1F9087-4B89-4056-8108-98F036F7CD40}" destId="{10E4F6CC-8545-46BE-97B2-641563BAE60E}" srcOrd="0" destOrd="0" presId="urn:microsoft.com/office/officeart/2005/8/layout/bProcess2"/>
    <dgm:cxn modelId="{C13C4C87-8DEA-49E4-9721-3462461B2999}" type="presOf" srcId="{62B28F74-F35A-44DB-9717-F162BA520F4C}" destId="{6BE3E1EE-48B4-4C6B-846F-C7E990F06076}" srcOrd="0" destOrd="0" presId="urn:microsoft.com/office/officeart/2005/8/layout/bProcess2"/>
    <dgm:cxn modelId="{FEFBA0F4-2E94-4318-AAD7-6BCE5C9F5742}" srcId="{4E617696-FA44-4479-899B-3525EC7D0202}" destId="{0715BB31-D6E5-4CFC-B139-6D8CDD1BDCC5}" srcOrd="5" destOrd="0" parTransId="{807D97F1-0EFA-4265-B144-2CD7483FB6E7}" sibTransId="{4F8D37D3-651D-40FA-9738-54C89843C644}"/>
    <dgm:cxn modelId="{600329D6-42D4-4E04-B147-1B2031D3552B}" type="presOf" srcId="{0715BB31-D6E5-4CFC-B139-6D8CDD1BDCC5}" destId="{96609401-19DF-451D-98A3-7B188FFF53D1}" srcOrd="0" destOrd="0" presId="urn:microsoft.com/office/officeart/2005/8/layout/bProcess2"/>
    <dgm:cxn modelId="{56C7A03F-70A6-407E-8BE7-E39744134B48}" srcId="{4E617696-FA44-4479-899B-3525EC7D0202}" destId="{CF1F9087-4B89-4056-8108-98F036F7CD40}" srcOrd="3" destOrd="0" parTransId="{1D9D38F6-7ECF-44D9-93A7-4F992EBAE2F2}" sibTransId="{62B28F74-F35A-44DB-9717-F162BA520F4C}"/>
    <dgm:cxn modelId="{A3D8E413-4E1C-4DB8-BEF1-C48E1BB36C43}" type="presOf" srcId="{4E617696-FA44-4479-899B-3525EC7D0202}" destId="{DEFF10FE-2170-4535-8695-3CC44B6DB5A5}" srcOrd="0" destOrd="0" presId="urn:microsoft.com/office/officeart/2005/8/layout/bProcess2"/>
    <dgm:cxn modelId="{E03DFC92-7912-4D1F-9C6A-7AD981921A6B}" type="presOf" srcId="{EB8ED349-29C4-4AFF-A18C-D18AB183E155}" destId="{A494B3A0-727D-4A6D-BF28-2C4C61763D04}" srcOrd="0" destOrd="0" presId="urn:microsoft.com/office/officeart/2005/8/layout/bProcess2"/>
    <dgm:cxn modelId="{EE652BC6-9B28-4B10-8E32-97A134837C39}" type="presOf" srcId="{ACF4008B-AF64-46F4-8AD4-ED9428A536FC}" destId="{A0EC1CD8-C013-4196-935A-4731C83FCC0A}" srcOrd="0" destOrd="0" presId="urn:microsoft.com/office/officeart/2005/8/layout/bProcess2"/>
    <dgm:cxn modelId="{B4EB3982-E97B-49EA-8F02-14AD7956FE57}" srcId="{4E617696-FA44-4479-899B-3525EC7D0202}" destId="{5BC1E6C5-4E1C-4538-BB53-A4CF86390427}" srcOrd="2" destOrd="0" parTransId="{76095074-1D8C-4369-A318-91F7F8E5BD54}" sibTransId="{E73E25ED-260A-43C7-9E9E-A409AE41E07D}"/>
    <dgm:cxn modelId="{272085E1-0641-4196-8D14-2E1928995BF9}" type="presOf" srcId="{94AB0CE1-F04B-4DB5-B31F-4F4BA5737F76}" destId="{736AE16F-A762-472F-A99F-12A9D15A487D}" srcOrd="0" destOrd="0" presId="urn:microsoft.com/office/officeart/2005/8/layout/bProcess2"/>
    <dgm:cxn modelId="{E36A8463-53B2-4A4C-8925-92EE6E4E897D}" srcId="{4E617696-FA44-4479-899B-3525EC7D0202}" destId="{ACF4008B-AF64-46F4-8AD4-ED9428A536FC}" srcOrd="1" destOrd="0" parTransId="{B5CF0DBB-3221-4798-92A9-A4C743D05B3B}" sibTransId="{8A4F8DE6-A20D-4DAD-ADCB-1C53C3E7A293}"/>
    <dgm:cxn modelId="{79270658-1527-4485-A774-CB24DDD8A144}" srcId="{4E617696-FA44-4479-899B-3525EC7D0202}" destId="{175C4258-BCCC-4AA5-A855-DDFCEE05AFEF}" srcOrd="0" destOrd="0" parTransId="{7CF54654-2A15-4342-BD25-4306805E9431}" sibTransId="{08EC66AF-69C7-4A0D-BCC6-C583080C1E57}"/>
    <dgm:cxn modelId="{9D6C458D-DD08-4D48-B11A-D758001D82A3}" type="presOf" srcId="{5BC1E6C5-4E1C-4538-BB53-A4CF86390427}" destId="{476F8F2C-37E5-44A5-842C-D4B09571BA89}" srcOrd="0" destOrd="0" presId="urn:microsoft.com/office/officeart/2005/8/layout/bProcess2"/>
    <dgm:cxn modelId="{D86A8FA7-057F-4FEE-A9E3-2B7FB9507087}" type="presOf" srcId="{08EC66AF-69C7-4A0D-BCC6-C583080C1E57}" destId="{734BB051-2361-41CC-9CCE-72EEF0981237}" srcOrd="0" destOrd="0" presId="urn:microsoft.com/office/officeart/2005/8/layout/bProcess2"/>
    <dgm:cxn modelId="{1FB57A6D-8FF7-4829-9B07-CF37B08CCF47}" type="presOf" srcId="{8A4F8DE6-A20D-4DAD-ADCB-1C53C3E7A293}" destId="{F15FF349-94A7-4729-9E55-4338E0FC6345}" srcOrd="0" destOrd="0" presId="urn:microsoft.com/office/officeart/2005/8/layout/bProcess2"/>
    <dgm:cxn modelId="{DF8D6E79-1847-404A-880B-261808842DBF}" type="presParOf" srcId="{DEFF10FE-2170-4535-8695-3CC44B6DB5A5}" destId="{F149631A-25E9-4961-9424-FA705ECEC311}" srcOrd="0" destOrd="0" presId="urn:microsoft.com/office/officeart/2005/8/layout/bProcess2"/>
    <dgm:cxn modelId="{C0537C48-B1A3-4C3A-9009-20A2F70DD8E7}" type="presParOf" srcId="{DEFF10FE-2170-4535-8695-3CC44B6DB5A5}" destId="{734BB051-2361-41CC-9CCE-72EEF0981237}" srcOrd="1" destOrd="0" presId="urn:microsoft.com/office/officeart/2005/8/layout/bProcess2"/>
    <dgm:cxn modelId="{5F719225-EF26-4545-BBF2-639C0BC225E1}" type="presParOf" srcId="{DEFF10FE-2170-4535-8695-3CC44B6DB5A5}" destId="{4F11B66A-82EE-4AF5-9930-1D03266F00F3}" srcOrd="2" destOrd="0" presId="urn:microsoft.com/office/officeart/2005/8/layout/bProcess2"/>
    <dgm:cxn modelId="{7C63813D-9E2A-48BA-B33F-EE5E7D3277C3}" type="presParOf" srcId="{4F11B66A-82EE-4AF5-9930-1D03266F00F3}" destId="{2DC9FA10-8F8B-44E4-A389-25E32036C7A1}" srcOrd="0" destOrd="0" presId="urn:microsoft.com/office/officeart/2005/8/layout/bProcess2"/>
    <dgm:cxn modelId="{2E0D152B-BF71-4273-B9B4-C5E6501FB242}" type="presParOf" srcId="{4F11B66A-82EE-4AF5-9930-1D03266F00F3}" destId="{A0EC1CD8-C013-4196-935A-4731C83FCC0A}" srcOrd="1" destOrd="0" presId="urn:microsoft.com/office/officeart/2005/8/layout/bProcess2"/>
    <dgm:cxn modelId="{A2A24A0B-6E70-4183-9F17-7570E67910A7}" type="presParOf" srcId="{DEFF10FE-2170-4535-8695-3CC44B6DB5A5}" destId="{F15FF349-94A7-4729-9E55-4338E0FC6345}" srcOrd="3" destOrd="0" presId="urn:microsoft.com/office/officeart/2005/8/layout/bProcess2"/>
    <dgm:cxn modelId="{D36F003E-6A77-41E1-8AE6-6E463974BE9F}" type="presParOf" srcId="{DEFF10FE-2170-4535-8695-3CC44B6DB5A5}" destId="{4A53BBE2-9DB8-4B3B-B259-7374EECC6467}" srcOrd="4" destOrd="0" presId="urn:microsoft.com/office/officeart/2005/8/layout/bProcess2"/>
    <dgm:cxn modelId="{51770D40-9F39-4803-9ABE-8E19A58757B3}" type="presParOf" srcId="{4A53BBE2-9DB8-4B3B-B259-7374EECC6467}" destId="{67162438-D806-4C3D-899A-7E492AEDF0DF}" srcOrd="0" destOrd="0" presId="urn:microsoft.com/office/officeart/2005/8/layout/bProcess2"/>
    <dgm:cxn modelId="{78FFB1E6-39B0-4F73-B9E6-F6A9826791FD}" type="presParOf" srcId="{4A53BBE2-9DB8-4B3B-B259-7374EECC6467}" destId="{476F8F2C-37E5-44A5-842C-D4B09571BA89}" srcOrd="1" destOrd="0" presId="urn:microsoft.com/office/officeart/2005/8/layout/bProcess2"/>
    <dgm:cxn modelId="{6AE67E9D-C01D-43D7-A308-C06BB422A106}" type="presParOf" srcId="{DEFF10FE-2170-4535-8695-3CC44B6DB5A5}" destId="{9D640C2F-C7BB-4886-AD24-9EEA50292FAB}" srcOrd="5" destOrd="0" presId="urn:microsoft.com/office/officeart/2005/8/layout/bProcess2"/>
    <dgm:cxn modelId="{7DE54310-51C1-4FDE-B2B7-E4F2A2BC2BDC}" type="presParOf" srcId="{DEFF10FE-2170-4535-8695-3CC44B6DB5A5}" destId="{D9BC9326-3033-4807-B169-71F3B0E650DE}" srcOrd="6" destOrd="0" presId="urn:microsoft.com/office/officeart/2005/8/layout/bProcess2"/>
    <dgm:cxn modelId="{031B8098-1BA4-4D4F-BF72-0455CF989C90}" type="presParOf" srcId="{D9BC9326-3033-4807-B169-71F3B0E650DE}" destId="{61078C17-5319-42B8-9C24-02F8158557BB}" srcOrd="0" destOrd="0" presId="urn:microsoft.com/office/officeart/2005/8/layout/bProcess2"/>
    <dgm:cxn modelId="{02138D30-5C84-4598-B1A3-4ABE281B01A5}" type="presParOf" srcId="{D9BC9326-3033-4807-B169-71F3B0E650DE}" destId="{10E4F6CC-8545-46BE-97B2-641563BAE60E}" srcOrd="1" destOrd="0" presId="urn:microsoft.com/office/officeart/2005/8/layout/bProcess2"/>
    <dgm:cxn modelId="{A78AB6B3-3FB6-4443-AAD5-EE6D23FCA9D7}" type="presParOf" srcId="{DEFF10FE-2170-4535-8695-3CC44B6DB5A5}" destId="{6BE3E1EE-48B4-4C6B-846F-C7E990F06076}" srcOrd="7" destOrd="0" presId="urn:microsoft.com/office/officeart/2005/8/layout/bProcess2"/>
    <dgm:cxn modelId="{1D5DC126-316F-4FEA-8ECE-B1FBC2279E22}" type="presParOf" srcId="{DEFF10FE-2170-4535-8695-3CC44B6DB5A5}" destId="{660D5197-FFBD-47EC-935B-42B8FB0F9CD1}" srcOrd="8" destOrd="0" presId="urn:microsoft.com/office/officeart/2005/8/layout/bProcess2"/>
    <dgm:cxn modelId="{057738F1-9216-4A3D-87D2-BD9368E42487}" type="presParOf" srcId="{660D5197-FFBD-47EC-935B-42B8FB0F9CD1}" destId="{037485AA-1C31-4D97-B3FD-ED155BE84372}" srcOrd="0" destOrd="0" presId="urn:microsoft.com/office/officeart/2005/8/layout/bProcess2"/>
    <dgm:cxn modelId="{6C363948-A223-4D5E-B388-698AC49DBE04}" type="presParOf" srcId="{660D5197-FFBD-47EC-935B-42B8FB0F9CD1}" destId="{A494B3A0-727D-4A6D-BF28-2C4C61763D04}" srcOrd="1" destOrd="0" presId="urn:microsoft.com/office/officeart/2005/8/layout/bProcess2"/>
    <dgm:cxn modelId="{239518E8-37EC-4644-A9B9-CC5EA0F2927C}" type="presParOf" srcId="{DEFF10FE-2170-4535-8695-3CC44B6DB5A5}" destId="{736AE16F-A762-472F-A99F-12A9D15A487D}" srcOrd="9" destOrd="0" presId="urn:microsoft.com/office/officeart/2005/8/layout/bProcess2"/>
    <dgm:cxn modelId="{7B819322-CE28-48FF-A227-0A306CEC300E}" type="presParOf" srcId="{DEFF10FE-2170-4535-8695-3CC44B6DB5A5}" destId="{96609401-19DF-451D-98A3-7B188FFF53D1}" srcOrd="10" destOrd="0" presId="urn:microsoft.com/office/officeart/2005/8/layout/b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49631A-25E9-4961-9424-FA705ECEC311}">
      <dsp:nvSpPr>
        <dsp:cNvPr id="0" name=""/>
        <dsp:cNvSpPr/>
      </dsp:nvSpPr>
      <dsp:spPr>
        <a:xfrm>
          <a:off x="1605771" y="12266"/>
          <a:ext cx="1723876" cy="1723876"/>
        </a:xfrm>
        <a:prstGeom prst="ellipse">
          <a:avLst/>
        </a:prstGeom>
        <a:blipFill rotWithShape="0">
          <a:blip xmlns:r="http://schemas.openxmlformats.org/officeDocument/2006/relationships" r:embed="rId1">
            <a:duotone>
              <a:schemeClr val="accent2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2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>
          <a:noFill/>
        </a:ln>
        <a:effectLst>
          <a:softEdge rad="12700"/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8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8:00</a:t>
          </a:r>
          <a:r>
            <a:rPr lang="zh-TW" altLang="en-US" sz="28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出發</a:t>
          </a:r>
          <a:endParaRPr lang="zh-TW" altLang="en-US" sz="28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1858227" y="264722"/>
        <a:ext cx="1218964" cy="1218964"/>
      </dsp:txXfrm>
    </dsp:sp>
    <dsp:sp modelId="{734BB051-2361-41CC-9CCE-72EEF0981237}">
      <dsp:nvSpPr>
        <dsp:cNvPr id="0" name=""/>
        <dsp:cNvSpPr/>
      </dsp:nvSpPr>
      <dsp:spPr>
        <a:xfrm rot="10836118">
          <a:off x="2152223" y="1955654"/>
          <a:ext cx="603356" cy="465519"/>
        </a:xfrm>
        <a:prstGeom prst="triangle">
          <a:avLst/>
        </a:prstGeom>
        <a:blipFill rotWithShape="0">
          <a:blip xmlns:r="http://schemas.openxmlformats.org/officeDocument/2006/relationships" r:embed="rId1">
            <a:duotone>
              <a:schemeClr val="accent2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2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>
          <a:noFill/>
        </a:ln>
        <a:effectLst>
          <a:softEdge rad="12700"/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0EC1CD8-C013-4196-935A-4731C83FCC0A}">
      <dsp:nvSpPr>
        <dsp:cNvPr id="0" name=""/>
        <dsp:cNvSpPr/>
      </dsp:nvSpPr>
      <dsp:spPr>
        <a:xfrm>
          <a:off x="1868473" y="2614353"/>
          <a:ext cx="1149825" cy="1149825"/>
        </a:xfrm>
        <a:prstGeom prst="ellipse">
          <a:avLst/>
        </a:prstGeom>
        <a:blipFill rotWithShape="0">
          <a:blip xmlns:r="http://schemas.openxmlformats.org/officeDocument/2006/relationships" r:embed="rId1">
            <a:duotone>
              <a:schemeClr val="accent3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3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>
          <a:noFill/>
        </a:ln>
        <a:effectLst>
          <a:softEdge rad="12700"/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尋寶船</a:t>
          </a:r>
          <a:endParaRPr lang="zh-TW" altLang="en-US" sz="28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2036861" y="2782741"/>
        <a:ext cx="813049" cy="813049"/>
      </dsp:txXfrm>
    </dsp:sp>
    <dsp:sp modelId="{F15FF349-94A7-4729-9E55-4338E0FC6345}">
      <dsp:nvSpPr>
        <dsp:cNvPr id="0" name=""/>
        <dsp:cNvSpPr/>
      </dsp:nvSpPr>
      <dsp:spPr>
        <a:xfrm rot="5400000">
          <a:off x="3447789" y="2956506"/>
          <a:ext cx="603356" cy="465519"/>
        </a:xfrm>
        <a:prstGeom prst="triangle">
          <a:avLst/>
        </a:prstGeom>
        <a:blipFill rotWithShape="0">
          <a:blip xmlns:r="http://schemas.openxmlformats.org/officeDocument/2006/relationships" r:embed="rId1">
            <a:duotone>
              <a:schemeClr val="accent3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3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>
          <a:noFill/>
        </a:ln>
        <a:effectLst>
          <a:softEdge rad="12700"/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76F8F2C-37E5-44A5-842C-D4B09571BA89}">
      <dsp:nvSpPr>
        <dsp:cNvPr id="0" name=""/>
        <dsp:cNvSpPr/>
      </dsp:nvSpPr>
      <dsp:spPr>
        <a:xfrm>
          <a:off x="4454287" y="2614353"/>
          <a:ext cx="1149825" cy="1149825"/>
        </a:xfrm>
        <a:prstGeom prst="ellipse">
          <a:avLst/>
        </a:prstGeom>
        <a:blipFill rotWithShape="0">
          <a:blip xmlns:r="http://schemas.openxmlformats.org/officeDocument/2006/relationships" r:embed="rId1">
            <a:duotone>
              <a:schemeClr val="accent4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4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>
          <a:noFill/>
        </a:ln>
        <a:effectLst>
          <a:softEdge rad="12700"/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小飛龍</a:t>
          </a:r>
          <a:endParaRPr lang="zh-TW" altLang="en-US" sz="28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4622675" y="2782741"/>
        <a:ext cx="813049" cy="813049"/>
      </dsp:txXfrm>
    </dsp:sp>
    <dsp:sp modelId="{9D640C2F-C7BB-4886-AD24-9EEA50292FAB}">
      <dsp:nvSpPr>
        <dsp:cNvPr id="0" name=""/>
        <dsp:cNvSpPr/>
      </dsp:nvSpPr>
      <dsp:spPr>
        <a:xfrm>
          <a:off x="4727521" y="1779715"/>
          <a:ext cx="603356" cy="465519"/>
        </a:xfrm>
        <a:prstGeom prst="triangle">
          <a:avLst/>
        </a:prstGeom>
        <a:blipFill rotWithShape="0">
          <a:blip xmlns:r="http://schemas.openxmlformats.org/officeDocument/2006/relationships" r:embed="rId1">
            <a:duotone>
              <a:schemeClr val="accent4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4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>
          <a:noFill/>
        </a:ln>
        <a:effectLst>
          <a:softEdge rad="12700"/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0E4F6CC-8545-46BE-97B2-641563BAE60E}">
      <dsp:nvSpPr>
        <dsp:cNvPr id="0" name=""/>
        <dsp:cNvSpPr/>
      </dsp:nvSpPr>
      <dsp:spPr>
        <a:xfrm>
          <a:off x="4454287" y="287120"/>
          <a:ext cx="1149825" cy="1149825"/>
        </a:xfrm>
        <a:prstGeom prst="ellipse">
          <a:avLst/>
        </a:prstGeom>
        <a:blipFill rotWithShape="0">
          <a:blip xmlns:r="http://schemas.openxmlformats.org/officeDocument/2006/relationships" r:embed="rId1">
            <a:duotone>
              <a:schemeClr val="accent5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5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>
          <a:noFill/>
        </a:ln>
        <a:effectLst>
          <a:softEdge rad="12700"/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咖啡杯</a:t>
          </a:r>
          <a:endParaRPr lang="zh-TW" altLang="en-US" sz="28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4622675" y="455508"/>
        <a:ext cx="813049" cy="813049"/>
      </dsp:txXfrm>
    </dsp:sp>
    <dsp:sp modelId="{6BE3E1EE-48B4-4C6B-846F-C7E990F06076}">
      <dsp:nvSpPr>
        <dsp:cNvPr id="0" name=""/>
        <dsp:cNvSpPr/>
      </dsp:nvSpPr>
      <dsp:spPr>
        <a:xfrm rot="5383751">
          <a:off x="6027521" y="623128"/>
          <a:ext cx="603356" cy="465519"/>
        </a:xfrm>
        <a:prstGeom prst="triangle">
          <a:avLst/>
        </a:prstGeom>
        <a:blipFill rotWithShape="0">
          <a:blip xmlns:r="http://schemas.openxmlformats.org/officeDocument/2006/relationships" r:embed="rId1">
            <a:duotone>
              <a:schemeClr val="accent5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5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>
          <a:noFill/>
        </a:ln>
        <a:effectLst>
          <a:softEdge rad="12700"/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494B3A0-727D-4A6D-BF28-2C4C61763D04}">
      <dsp:nvSpPr>
        <dsp:cNvPr id="0" name=""/>
        <dsp:cNvSpPr/>
      </dsp:nvSpPr>
      <dsp:spPr>
        <a:xfrm>
          <a:off x="7027936" y="274955"/>
          <a:ext cx="1149825" cy="1149825"/>
        </a:xfrm>
        <a:prstGeom prst="ellipse">
          <a:avLst/>
        </a:prstGeom>
        <a:blipFill rotWithShape="0">
          <a:blip xmlns:r="http://schemas.openxmlformats.org/officeDocument/2006/relationships" r:embed="rId1">
            <a:duotone>
              <a:schemeClr val="accent6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6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>
          <a:noFill/>
        </a:ln>
        <a:effectLst>
          <a:softEdge rad="12700"/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摩天輪</a:t>
          </a:r>
          <a:endParaRPr lang="zh-TW" altLang="en-US" sz="28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7196324" y="443343"/>
        <a:ext cx="813049" cy="813049"/>
      </dsp:txXfrm>
    </dsp:sp>
    <dsp:sp modelId="{736AE16F-A762-472F-A99F-12A9D15A487D}">
      <dsp:nvSpPr>
        <dsp:cNvPr id="0" name=""/>
        <dsp:cNvSpPr/>
      </dsp:nvSpPr>
      <dsp:spPr>
        <a:xfrm rot="10782123">
          <a:off x="7306575" y="1656471"/>
          <a:ext cx="603356" cy="465519"/>
        </a:xfrm>
        <a:prstGeom prst="triangle">
          <a:avLst/>
        </a:prstGeom>
        <a:blipFill rotWithShape="0">
          <a:blip xmlns:r="http://schemas.openxmlformats.org/officeDocument/2006/relationships" r:embed="rId1">
            <a:duotone>
              <a:schemeClr val="accent6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6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>
          <a:noFill/>
        </a:ln>
        <a:effectLst>
          <a:softEdge rad="12700"/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6609401-19DF-451D-98A3-7B188FFF53D1}">
      <dsp:nvSpPr>
        <dsp:cNvPr id="0" name=""/>
        <dsp:cNvSpPr/>
      </dsp:nvSpPr>
      <dsp:spPr>
        <a:xfrm>
          <a:off x="6753076" y="2327328"/>
          <a:ext cx="1723876" cy="1723876"/>
        </a:xfrm>
        <a:prstGeom prst="ellipse">
          <a:avLst/>
        </a:prstGeom>
        <a:blipFill rotWithShape="0">
          <a:blip xmlns:r="http://schemas.openxmlformats.org/officeDocument/2006/relationships" r:embed="rId1">
            <a:duotone>
              <a:schemeClr val="accent2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2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>
          <a:noFill/>
        </a:ln>
        <a:effectLst>
          <a:softEdge rad="12700"/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8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12:00</a:t>
          </a:r>
          <a:r>
            <a:rPr lang="zh-TW" altLang="en-US" sz="28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回家</a:t>
          </a:r>
          <a:endParaRPr lang="zh-TW" altLang="en-US" sz="28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7005532" y="2579784"/>
        <a:ext cx="1218964" cy="12189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2">
  <dgm:title val=""/>
  <dgm:desc val=""/>
  <dgm:catLst>
    <dgm:cat type="process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/>
    </dgm:varLst>
    <dgm:choose name="Name0">
      <dgm:if name="Name1" func="var" arg="dir" op="equ" val="norm">
        <dgm:alg type="snake">
          <dgm:param type="grDir" val="tL"/>
          <dgm:param type="flowDir" val="col"/>
          <dgm:param type="contDir" val="revDir"/>
        </dgm:alg>
      </dgm:if>
      <dgm:else name="Name2">
        <dgm:alg type="snake">
          <dgm:param type="grDir" val="tR"/>
          <dgm:param type="flowDir" val="col"/>
          <dgm:param type="contDir" val="revDi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firstNode" refType="w"/>
      <dgm:constr type="w" for="ch" forName="lastNode" refType="w" refFor="ch" refForName="firstNode" op="equ"/>
      <dgm:constr type="w" for="ch" forName="middleNode" refType="w" refFor="ch" refForName="firstNode" op="equ"/>
      <dgm:constr type="h" for="ch" ptType="sibTrans" refType="w" refFor="ch" refForName="middleNode" op="equ" fact="0.35"/>
      <dgm:constr type="sp" refType="w" refFor="ch" refForName="middleNode" fact="0.5"/>
      <dgm:constr type="connDist" for="des" ptType="sibTrans" op="equ"/>
      <dgm:constr type="primFontSz" for="ch" forName="firstNode" val="65"/>
      <dgm:constr type="primFontSz" for="ch" forName="lastNode" refType="primFontSz" refFor="ch" refForName="firstNode" op="equ"/>
      <dgm:constr type="primFontSz" for="des" forName="shape" val="65"/>
      <dgm:constr type="primFontSz" for="des" forName="shape" refType="primFontSz" refFor="ch" refForName="firstNode" op="lte"/>
      <dgm:constr type="primFontSz" for="des" forName="shape" refType="primFontSz" refFor="ch" refForName="lastNode" op="lte"/>
    </dgm:constrLst>
    <dgm:ruleLst/>
    <dgm:forEach name="Name3" axis="ch" ptType="node">
      <dgm:choose name="Name4">
        <dgm:if name="Name5" axis="self" ptType="node" func="pos" op="equ" val="1">
          <dgm:layoutNode name="fir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if name="Name6" axis="self" ptType="node" func="revPos" op="equ" val="1">
          <dgm:layoutNode name="la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else name="Name7">
          <dgm:layoutNode name="middleNod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  <dgm:constr type="w" for="ch" forName="padding" refType="w"/>
              <dgm:constr type="h" for="ch" forName="padding" refType="h"/>
              <dgm:constr type="w" for="ch" forName="shape" refType="w" fact="0.667"/>
              <dgm:constr type="h" for="ch" forName="shape" refType="h" fact="0.667"/>
              <dgm:constr type="ctrX" for="ch" forName="shape" refType="w" fact="0.5"/>
              <dgm:constr type="ctrY" for="ch" forName="shape" refType="h" fact="0.5"/>
            </dgm:constrLst>
            <dgm:ruleLst/>
            <dgm:layoutNode name="padding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shape">
              <dgm:varLst>
                <dgm:bulletEnabled val="1"/>
              </dgm:varLst>
              <dgm:alg type="tx">
                <dgm:param type="txAnchorVertCh" val="mid"/>
              </dgm:alg>
              <dgm:shape xmlns:r="http://schemas.openxmlformats.org/officeDocument/2006/relationships" type="ellipse" r:blip="">
                <dgm:adjLst/>
              </dgm:shape>
              <dgm:presOf axis="desOrSelf" ptType="node"/>
              <dgm:constrLst>
                <dgm:constr type="h" refType="w"/>
                <dgm:constr type="tMarg" refType="primFontSz" fact="0.1"/>
                <dgm:constr type="bMarg" refType="primFontSz" fact="0.1"/>
                <dgm:constr type="lMarg" refType="primFontSz" fact="0.1"/>
                <dgm:constr type="r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  <dgm:forEach name="Name8" axis="followSib" ptType="sibTrans" cnt="1">
        <dgm:layoutNode name="sibTrans">
          <dgm:choose name="Name9">
            <dgm:if name="Name10" func="var" arg="dir" op="equ" val="norm">
              <dgm:choose name="Name11">
                <dgm:if name="Name12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3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4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if>
            <dgm:else name="Name15">
              <dgm:choose name="Name16">
                <dgm:if name="Name17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8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9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else>
          </dgm:choose>
          <dgm:shape xmlns:r="http://schemas.openxmlformats.org/officeDocument/2006/relationships" rot="90" type="triangle" r:blip="">
            <dgm:adjLst/>
          </dgm:shape>
          <dgm:presOf axis="self"/>
          <dgm:constrLst>
            <dgm:constr type="w" refType="h"/>
            <dgm:constr type="connDist"/>
            <dgm:constr type="begPad" refType="connDist" fact="0.25"/>
            <dgm:constr type="endPad" refType="connDist" fact="0.22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51B93-5E79-42C7-A2E1-99EA839C5669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F75CABB0-2B21-452F-BA42-29DF3A546B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06325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51B93-5E79-42C7-A2E1-99EA839C5669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CABB0-2B21-452F-BA42-29DF3A546B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333311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51B93-5E79-42C7-A2E1-99EA839C5669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CABB0-2B21-452F-BA42-29DF3A546B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40220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800" y="2063396"/>
            <a:ext cx="10394707" cy="331118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51B93-5E79-42C7-A2E1-99EA839C5669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CABB0-2B21-452F-BA42-29DF3A546B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63322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1_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801" y="685800"/>
            <a:ext cx="10396882" cy="115814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800" y="2063396"/>
            <a:ext cx="5088714" cy="3311189"/>
          </a:xfrm>
        </p:spPr>
        <p:txBody>
          <a:bodyPr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5993971" y="2063396"/>
            <a:ext cx="5086538" cy="3311189"/>
          </a:xfrm>
        </p:spPr>
        <p:txBody>
          <a:bodyPr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51B93-5E79-42C7-A2E1-99EA839C5669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CABB0-2B21-452F-BA42-29DF3A546B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52320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51B93-5E79-42C7-A2E1-99EA839C5669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CABB0-2B21-452F-BA42-29DF3A546B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13943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0A551B93-5E79-42C7-A2E1-99EA839C5669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zh-TW" altLang="en-US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F75CABB0-2B21-452F-BA42-29DF3A546B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9690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51B93-5E79-42C7-A2E1-99EA839C5669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CABB0-2B21-452F-BA42-29DF3A546B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5096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51B93-5E79-42C7-A2E1-99EA839C5669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CABB0-2B21-452F-BA42-29DF3A546B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86113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51B93-5E79-42C7-A2E1-99EA839C5669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CABB0-2B21-452F-BA42-29DF3A546B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18668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51B93-5E79-42C7-A2E1-99EA839C5669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CABB0-2B21-452F-BA42-29DF3A546B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904389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51B93-5E79-42C7-A2E1-99EA839C5669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CABB0-2B21-452F-BA42-29DF3A546B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162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51B93-5E79-42C7-A2E1-99EA839C5669}" type="datetimeFigureOut">
              <a:rPr lang="zh-TW" altLang="en-US" smtClean="0"/>
              <a:t>2022/1/6</a:t>
            </a:fld>
            <a:endParaRPr lang="zh-TW" alt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CABB0-2B21-452F-BA42-29DF3A546B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10330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microsoft.com/office/2007/relationships/hdphoto" Target="../media/hdphoto1.wdp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6000">
              <a:srgbClr val="9FE4EB"/>
            </a:gs>
            <a:gs pos="31000">
              <a:srgbClr val="E3FC86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0A551B93-5E79-42C7-A2E1-99EA839C5669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5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6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F75CABB0-2B21-452F-BA42-29DF3A546B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1527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2" r:id="rId1"/>
    <p:sldLayoutId id="2147483833" r:id="rId2"/>
    <p:sldLayoutId id="2147483834" r:id="rId3"/>
    <p:sldLayoutId id="2147483835" r:id="rId4"/>
    <p:sldLayoutId id="2147483836" r:id="rId5"/>
    <p:sldLayoutId id="2147483837" r:id="rId6"/>
    <p:sldLayoutId id="2147483838" r:id="rId7"/>
    <p:sldLayoutId id="2147483839" r:id="rId8"/>
    <p:sldLayoutId id="2147483840" r:id="rId9"/>
    <p:sldLayoutId id="2147483841" r:id="rId10"/>
    <p:sldLayoutId id="2147483842" r:id="rId11"/>
    <p:sldLayoutId id="2147483843" r:id="rId12"/>
    <p:sldLayoutId id="2147483844" r:id="rId1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KTDxrilKr3s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8000" dirty="0" smtClean="0">
                <a:solidFill>
                  <a:schemeClr val="accent2">
                    <a:lumMod val="75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兒童新樂園一日遊</a:t>
            </a:r>
            <a:endParaRPr lang="zh-TW" altLang="en-US" sz="8000" dirty="0">
              <a:solidFill>
                <a:schemeClr val="accent2">
                  <a:lumMod val="75000"/>
                </a:schemeClr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32312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規劃行程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9160663"/>
              </p:ext>
            </p:extLst>
          </p:nvPr>
        </p:nvGraphicFramePr>
        <p:xfrm>
          <a:off x="1069975" y="2120900"/>
          <a:ext cx="10058400" cy="4051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97617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624055120"/>
              </p:ext>
            </p:extLst>
          </p:nvPr>
        </p:nvGraphicFramePr>
        <p:xfrm>
          <a:off x="685801" y="2702249"/>
          <a:ext cx="10394947" cy="2562081"/>
        </p:xfrm>
        <a:graphic>
          <a:graphicData uri="http://schemas.openxmlformats.org/drawingml/2006/table">
            <a:tbl>
              <a:tblPr/>
              <a:tblGrid>
                <a:gridCol w="1559242">
                  <a:extLst>
                    <a:ext uri="{9D8B030D-6E8A-4147-A177-3AD203B41FA5}">
                      <a16:colId xmlns:a16="http://schemas.microsoft.com/office/drawing/2014/main" val="1220038178"/>
                    </a:ext>
                  </a:extLst>
                </a:gridCol>
                <a:gridCol w="1559242">
                  <a:extLst>
                    <a:ext uri="{9D8B030D-6E8A-4147-A177-3AD203B41FA5}">
                      <a16:colId xmlns:a16="http://schemas.microsoft.com/office/drawing/2014/main" val="304207193"/>
                    </a:ext>
                  </a:extLst>
                </a:gridCol>
                <a:gridCol w="1559242">
                  <a:extLst>
                    <a:ext uri="{9D8B030D-6E8A-4147-A177-3AD203B41FA5}">
                      <a16:colId xmlns:a16="http://schemas.microsoft.com/office/drawing/2014/main" val="3163506990"/>
                    </a:ext>
                  </a:extLst>
                </a:gridCol>
                <a:gridCol w="1559242">
                  <a:extLst>
                    <a:ext uri="{9D8B030D-6E8A-4147-A177-3AD203B41FA5}">
                      <a16:colId xmlns:a16="http://schemas.microsoft.com/office/drawing/2014/main" val="2279874512"/>
                    </a:ext>
                  </a:extLst>
                </a:gridCol>
                <a:gridCol w="1559242">
                  <a:extLst>
                    <a:ext uri="{9D8B030D-6E8A-4147-A177-3AD203B41FA5}">
                      <a16:colId xmlns:a16="http://schemas.microsoft.com/office/drawing/2014/main" val="3540535780"/>
                    </a:ext>
                  </a:extLst>
                </a:gridCol>
                <a:gridCol w="1559242">
                  <a:extLst>
                    <a:ext uri="{9D8B030D-6E8A-4147-A177-3AD203B41FA5}">
                      <a16:colId xmlns:a16="http://schemas.microsoft.com/office/drawing/2014/main" val="2489863061"/>
                    </a:ext>
                  </a:extLst>
                </a:gridCol>
                <a:gridCol w="1039495">
                  <a:extLst>
                    <a:ext uri="{9D8B030D-6E8A-4147-A177-3AD203B41FA5}">
                      <a16:colId xmlns:a16="http://schemas.microsoft.com/office/drawing/2014/main" val="872720732"/>
                    </a:ext>
                  </a:extLst>
                </a:gridCol>
              </a:tblGrid>
              <a:tr h="417411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800" b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1" marR="28571" marT="28571" marB="28571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sz="1800" b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  <a:r>
                        <a:rPr lang="en-US" altLang="zh-TW" sz="1800" b="0">
                          <a:solidFill>
                            <a:srgbClr val="2A52BE"/>
                          </a:solidFill>
                          <a:effectLst/>
                        </a:rPr>
                        <a:t>【</a:t>
                      </a:r>
                      <a:r>
                        <a:rPr lang="zh-TW" altLang="en-US" sz="1800" b="0">
                          <a:solidFill>
                            <a:srgbClr val="2A52BE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sz="1800" b="0">
                          <a:solidFill>
                            <a:srgbClr val="2A52BE"/>
                          </a:solidFill>
                          <a:effectLst/>
                        </a:rPr>
                        <a:t>】</a:t>
                      </a:r>
                      <a:endParaRPr lang="zh-TW" altLang="en-US" sz="1800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1" marR="28571" marT="28571" marB="28571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800" b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sz="18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sz="1800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1" marR="28571" marT="28571" marB="28571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800" b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sz="18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sz="1800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1" marR="28571" marT="28571" marB="28571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800" b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sz="18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sz="1800" b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sz="1800" b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sz="1800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sz="18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sz="1800" b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1" marR="28571" marT="28571" marB="28571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9419078"/>
                  </a:ext>
                </a:extLst>
              </a:tr>
              <a:tr h="138180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1" marR="28571" marT="28571" marB="28571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sz="18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sz="1800" b="0">
                          <a:solidFill>
                            <a:srgbClr val="343434"/>
                          </a:solidFill>
                          <a:effectLst/>
                        </a:rPr>
                        <a:t>(5</a:t>
                      </a:r>
                      <a:r>
                        <a:rPr lang="zh-TW" altLang="en-US" sz="1800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sz="1800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1" marR="28571" marT="28571" marB="28571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sz="18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sz="1800" b="0">
                          <a:solidFill>
                            <a:srgbClr val="343434"/>
                          </a:solidFill>
                          <a:effectLst/>
                        </a:rPr>
                        <a:t>(7</a:t>
                      </a:r>
                      <a:r>
                        <a:rPr lang="zh-TW" altLang="en-US" sz="1800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sz="1800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1" marR="28571" marT="28571" marB="28571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5753140"/>
                  </a:ext>
                </a:extLst>
              </a:tr>
              <a:tr h="762863">
                <a:tc>
                  <a:txBody>
                    <a:bodyPr/>
                    <a:lstStyle/>
                    <a:p>
                      <a:pPr algn="ctr" latinLnBrk="1"/>
                      <a:r>
                        <a:rPr lang="zh-TW" altLang="en-US" sz="1800">
                          <a:effectLst/>
                        </a:rPr>
                        <a:t>票價</a:t>
                      </a:r>
                      <a:br>
                        <a:rPr lang="zh-TW" altLang="en-US" sz="1800">
                          <a:effectLst/>
                        </a:rPr>
                      </a:br>
                      <a:r>
                        <a:rPr lang="en-US" altLang="zh-TW" sz="1800">
                          <a:effectLst/>
                        </a:rPr>
                        <a:t>(</a:t>
                      </a:r>
                      <a:r>
                        <a:rPr lang="zh-TW" altLang="en-US" sz="1800">
                          <a:effectLst/>
                        </a:rPr>
                        <a:t>元，含稅</a:t>
                      </a:r>
                      <a:r>
                        <a:rPr lang="en-US" altLang="zh-TW" sz="1800">
                          <a:effectLst/>
                        </a:rPr>
                        <a:t>)</a:t>
                      </a:r>
                    </a:p>
                  </a:txBody>
                  <a:tcPr marL="28571" marR="28571" marT="28571" marB="28571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>
                          <a:effectLst/>
                        </a:rPr>
                        <a:t>30</a:t>
                      </a:r>
                    </a:p>
                  </a:txBody>
                  <a:tcPr marL="28571" marR="28571" marT="28571" marB="28571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>
                          <a:effectLst/>
                        </a:rPr>
                        <a:t>15</a:t>
                      </a:r>
                    </a:p>
                  </a:txBody>
                  <a:tcPr marL="28571" marR="28571" marT="28571" marB="28571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 (7</a:t>
                      </a:r>
                      <a:r>
                        <a:rPr lang="zh-TW" altLang="en-US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項</a:t>
                      </a:r>
                      <a:r>
                        <a:rPr lang="en-US" altLang="zh-TW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)20 (8</a:t>
                      </a:r>
                      <a:r>
                        <a:rPr lang="zh-TW" altLang="en-US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項</a:t>
                      </a:r>
                      <a:r>
                        <a:rPr lang="en-US" altLang="zh-TW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zh-TW" altLang="en-US" sz="1800" dirty="0">
                        <a:effectLst/>
                      </a:endParaRPr>
                    </a:p>
                  </a:txBody>
                  <a:tcPr marL="28571" marR="28571" marT="28571" marB="28571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>
                          <a:effectLst/>
                        </a:rPr>
                        <a:t>30 (7</a:t>
                      </a:r>
                      <a:r>
                        <a:rPr lang="zh-TW" altLang="en-US" sz="1800">
                          <a:effectLst/>
                        </a:rPr>
                        <a:t>項</a:t>
                      </a:r>
                      <a:r>
                        <a:rPr lang="en-US" altLang="zh-TW" sz="1800">
                          <a:effectLst/>
                        </a:rPr>
                        <a:t>)</a:t>
                      </a:r>
                    </a:p>
                  </a:txBody>
                  <a:tcPr marL="28571" marR="28571" marT="28571" marB="28571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>
                          <a:effectLst/>
                        </a:rPr>
                        <a:t>50-80</a:t>
                      </a:r>
                    </a:p>
                  </a:txBody>
                  <a:tcPr marL="28571" marR="28571" marT="28571" marB="28571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dirty="0">
                          <a:effectLst/>
                        </a:rPr>
                        <a:t>50</a:t>
                      </a:r>
                    </a:p>
                  </a:txBody>
                  <a:tcPr marL="28571" marR="28571" marT="28571" marB="28571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46244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3850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魔法星際飛車</a:t>
            </a:r>
          </a:p>
        </p:txBody>
      </p:sp>
      <p:pic>
        <p:nvPicPr>
          <p:cNvPr id="2050" name="Picture 2" descr="魔法星際飛車(雲霄飛車)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207" y="2098085"/>
            <a:ext cx="4368665" cy="3276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內容版面配置區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zh-TW" altLang="en-US" dirty="0"/>
              <a:t>以科幻造型的雲霄飛車，迴旋於軌道上體驗刺激的速度感。</a:t>
            </a:r>
          </a:p>
        </p:txBody>
      </p:sp>
    </p:spTree>
    <p:extLst>
      <p:ext uri="{BB962C8B-B14F-4D97-AF65-F5344CB8AC3E}">
        <p14:creationId xmlns:p14="http://schemas.microsoft.com/office/powerpoint/2010/main" val="1901587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宇宙迴旋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zh-TW" altLang="en-US" dirty="0"/>
              <a:t>以八大行星繞行太陽旋轉為主題的輻射飛椅，座椅以各行星彩繪為造型，旋轉時之離心力，如置身於銀河中神祕氛圍</a:t>
            </a:r>
            <a:r>
              <a:rPr lang="en-US" altLang="zh-TW" dirty="0"/>
              <a:t>!</a:t>
            </a:r>
            <a:endParaRPr lang="zh-TW" altLang="en-US" dirty="0"/>
          </a:p>
        </p:txBody>
      </p:sp>
      <p:pic>
        <p:nvPicPr>
          <p:cNvPr id="2052" name="Picture 4" descr="宇宙迴旋(輻射飛椅)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3453" y="2436224"/>
            <a:ext cx="4981301" cy="3735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86784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/>
              <a:t>兒童新樂園簡介</a:t>
            </a:r>
            <a:br>
              <a:rPr lang="zh-TW" altLang="en-US" b="1" dirty="0"/>
            </a:br>
            <a:endParaRPr lang="zh-TW" altLang="en-US" dirty="0"/>
          </a:p>
        </p:txBody>
      </p:sp>
      <p:pic>
        <p:nvPicPr>
          <p:cNvPr id="4" name="KTDxrilKr3s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069848" y="1856936"/>
            <a:ext cx="8890781" cy="5001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728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altLang="zh-TW" dirty="0"/>
              <a:t>https://www.tcap.taipei/cp.aspx?n=47ACB89D0033536A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434705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木刻字型">
  <a:themeElements>
    <a:clrScheme name="木刻字型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木刻字型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木刻字型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TM03090434[[fn=木頭類型]]</Template>
  <TotalTime>70</TotalTime>
  <Words>177</Words>
  <Application>Microsoft Office PowerPoint</Application>
  <PresentationFormat>寬螢幕</PresentationFormat>
  <Paragraphs>30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4" baseType="lpstr">
      <vt:lpstr>Rockwell</vt:lpstr>
      <vt:lpstr>Rockwell Condensed</vt:lpstr>
      <vt:lpstr>清松手寫體2</vt:lpstr>
      <vt:lpstr>微軟正黑體</vt:lpstr>
      <vt:lpstr>標楷體</vt:lpstr>
      <vt:lpstr>Wingdings</vt:lpstr>
      <vt:lpstr>木刻字型</vt:lpstr>
      <vt:lpstr>兒童新樂園一日遊</vt:lpstr>
      <vt:lpstr>規劃行程</vt:lpstr>
      <vt:lpstr>PowerPoint 簡報</vt:lpstr>
      <vt:lpstr>魔法星際飛車</vt:lpstr>
      <vt:lpstr>宇宙迴旋</vt:lpstr>
      <vt:lpstr>兒童新樂園簡介 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兒童新樂園一日ㄧ</dc:title>
  <dc:creator>Windows 使用者</dc:creator>
  <cp:lastModifiedBy>Windows 使用者</cp:lastModifiedBy>
  <cp:revision>11</cp:revision>
  <dcterms:created xsi:type="dcterms:W3CDTF">2021-12-23T05:56:27Z</dcterms:created>
  <dcterms:modified xsi:type="dcterms:W3CDTF">2022-01-06T06:03:10Z</dcterms:modified>
</cp:coreProperties>
</file>