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D513C4-E1C3-4D66-9F8A-6092189D1A32}" type="doc">
      <dgm:prSet loTypeId="urn:microsoft.com/office/officeart/2005/8/layout/process5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651B8363-D7E4-4667-914C-9A31A364377D}">
      <dgm:prSet phldrT="[文字]" custT="1"/>
      <dgm:spPr/>
      <dgm:t>
        <a:bodyPr/>
        <a:lstStyle/>
        <a:p>
          <a:r>
            <a:rPr lang="en-US" altLang="zh-TW" sz="4400" dirty="0" smtClean="0"/>
            <a:t>8:00</a:t>
          </a:r>
          <a:r>
            <a:rPr lang="zh-TW" altLang="en-US" sz="4400" dirty="0" smtClean="0"/>
            <a:t>出發</a:t>
          </a:r>
          <a:endParaRPr lang="zh-TW" altLang="en-US" sz="4400" dirty="0"/>
        </a:p>
      </dgm:t>
    </dgm:pt>
    <dgm:pt modelId="{58B2AF7F-31F9-48ED-B9A8-EB3F92E43DFA}" type="parTrans" cxnId="{53E5AAD9-006A-4883-9593-089A0F0EC780}">
      <dgm:prSet/>
      <dgm:spPr/>
      <dgm:t>
        <a:bodyPr/>
        <a:lstStyle/>
        <a:p>
          <a:endParaRPr lang="zh-TW" altLang="en-US"/>
        </a:p>
      </dgm:t>
    </dgm:pt>
    <dgm:pt modelId="{77B05851-758A-48DA-B7EE-68173BDEB820}" type="sibTrans" cxnId="{53E5AAD9-006A-4883-9593-089A0F0EC780}">
      <dgm:prSet/>
      <dgm:spPr/>
      <dgm:t>
        <a:bodyPr/>
        <a:lstStyle/>
        <a:p>
          <a:endParaRPr lang="zh-TW" altLang="en-US"/>
        </a:p>
      </dgm:t>
    </dgm:pt>
    <dgm:pt modelId="{67C92FC4-34DA-4DE7-9408-8AE1E9BB029E}">
      <dgm:prSet phldrT="[文字]" custT="1"/>
      <dgm:spPr/>
      <dgm:t>
        <a:bodyPr/>
        <a:lstStyle/>
        <a:p>
          <a:r>
            <a:rPr lang="zh-TW" altLang="en-US" sz="4400" dirty="0" smtClean="0"/>
            <a:t>先玩尋寶船</a:t>
          </a:r>
          <a:endParaRPr lang="zh-TW" altLang="en-US" sz="4400" dirty="0"/>
        </a:p>
      </dgm:t>
    </dgm:pt>
    <dgm:pt modelId="{ACA94A6D-9AB7-443C-AE0E-0217E074C1AB}" type="parTrans" cxnId="{A223CD7C-47BA-4BF2-AE53-B15726BC42F7}">
      <dgm:prSet/>
      <dgm:spPr/>
      <dgm:t>
        <a:bodyPr/>
        <a:lstStyle/>
        <a:p>
          <a:endParaRPr lang="zh-TW" altLang="en-US"/>
        </a:p>
      </dgm:t>
    </dgm:pt>
    <dgm:pt modelId="{3E4A190A-6922-4017-89FB-A0B06AB05F7D}" type="sibTrans" cxnId="{A223CD7C-47BA-4BF2-AE53-B15726BC42F7}">
      <dgm:prSet/>
      <dgm:spPr/>
      <dgm:t>
        <a:bodyPr/>
        <a:lstStyle/>
        <a:p>
          <a:endParaRPr lang="zh-TW" altLang="en-US"/>
        </a:p>
      </dgm:t>
    </dgm:pt>
    <dgm:pt modelId="{BE42B4D5-BFB5-4F58-B801-46AC2BCF678D}">
      <dgm:prSet phldrT="[文字]" custT="1"/>
      <dgm:spPr/>
      <dgm:t>
        <a:bodyPr/>
        <a:lstStyle/>
        <a:p>
          <a:r>
            <a:rPr lang="zh-TW" altLang="en-US" sz="4400" dirty="0" smtClean="0"/>
            <a:t>玩摩天輪</a:t>
          </a:r>
          <a:endParaRPr lang="zh-TW" altLang="en-US" sz="4400" dirty="0"/>
        </a:p>
      </dgm:t>
    </dgm:pt>
    <dgm:pt modelId="{131BE099-5D2A-4B7C-AE57-B05C39822BBB}" type="parTrans" cxnId="{FBCF1829-C0F1-4294-A22B-01BEE27B5781}">
      <dgm:prSet/>
      <dgm:spPr/>
      <dgm:t>
        <a:bodyPr/>
        <a:lstStyle/>
        <a:p>
          <a:endParaRPr lang="zh-TW" altLang="en-US"/>
        </a:p>
      </dgm:t>
    </dgm:pt>
    <dgm:pt modelId="{F1E59A21-E1C6-48B4-8E7A-6CBF13F714B7}" type="sibTrans" cxnId="{FBCF1829-C0F1-4294-A22B-01BEE27B5781}">
      <dgm:prSet/>
      <dgm:spPr/>
      <dgm:t>
        <a:bodyPr/>
        <a:lstStyle/>
        <a:p>
          <a:endParaRPr lang="zh-TW" altLang="en-US"/>
        </a:p>
      </dgm:t>
    </dgm:pt>
    <dgm:pt modelId="{B74A70EF-9FFF-4C5D-B86C-5A698195BCF7}">
      <dgm:prSet phldrT="[文字]" custT="1"/>
      <dgm:spPr/>
      <dgm:t>
        <a:bodyPr/>
        <a:lstStyle/>
        <a:p>
          <a:r>
            <a:rPr lang="en-US" altLang="zh-TW" sz="4400" dirty="0" smtClean="0"/>
            <a:t>12:00</a:t>
          </a:r>
          <a:r>
            <a:rPr lang="zh-TW" altLang="en-US" sz="4400" dirty="0" smtClean="0"/>
            <a:t>吃飯</a:t>
          </a:r>
          <a:endParaRPr lang="zh-TW" altLang="en-US" sz="4400" dirty="0"/>
        </a:p>
      </dgm:t>
    </dgm:pt>
    <dgm:pt modelId="{766E1790-6225-4682-A8E4-E5EB93EF2067}" type="parTrans" cxnId="{49685A82-AF36-4AB5-97E4-29C1C5C3AB7B}">
      <dgm:prSet/>
      <dgm:spPr/>
      <dgm:t>
        <a:bodyPr/>
        <a:lstStyle/>
        <a:p>
          <a:endParaRPr lang="zh-TW" altLang="en-US"/>
        </a:p>
      </dgm:t>
    </dgm:pt>
    <dgm:pt modelId="{F7E6CA44-B91A-4E4B-A13E-497D3F8A4F53}" type="sibTrans" cxnId="{49685A82-AF36-4AB5-97E4-29C1C5C3AB7B}">
      <dgm:prSet/>
      <dgm:spPr/>
      <dgm:t>
        <a:bodyPr/>
        <a:lstStyle/>
        <a:p>
          <a:endParaRPr lang="zh-TW" altLang="en-US"/>
        </a:p>
      </dgm:t>
    </dgm:pt>
    <dgm:pt modelId="{9EA8C3D8-BFDF-4CA9-871F-CA5205406419}">
      <dgm:prSet phldrT="[文字]"/>
      <dgm:spPr/>
      <dgm:t>
        <a:bodyPr/>
        <a:lstStyle/>
        <a:p>
          <a:r>
            <a:rPr lang="en-US" altLang="zh-TW" dirty="0" smtClean="0"/>
            <a:t>15:00</a:t>
          </a:r>
          <a:r>
            <a:rPr lang="zh-TW" altLang="en-US" dirty="0" smtClean="0"/>
            <a:t>回學校</a:t>
          </a:r>
          <a:endParaRPr lang="zh-TW" altLang="en-US" dirty="0"/>
        </a:p>
      </dgm:t>
    </dgm:pt>
    <dgm:pt modelId="{0148CA42-5FB9-4DCD-A284-27013307E2A8}" type="parTrans" cxnId="{702D9F7F-D51B-45E1-BB31-CBD330136113}">
      <dgm:prSet/>
      <dgm:spPr/>
      <dgm:t>
        <a:bodyPr/>
        <a:lstStyle/>
        <a:p>
          <a:endParaRPr lang="zh-TW" altLang="en-US"/>
        </a:p>
      </dgm:t>
    </dgm:pt>
    <dgm:pt modelId="{3E98C13C-D7C5-4D2D-9860-809404A52CD0}" type="sibTrans" cxnId="{702D9F7F-D51B-45E1-BB31-CBD330136113}">
      <dgm:prSet/>
      <dgm:spPr/>
      <dgm:t>
        <a:bodyPr/>
        <a:lstStyle/>
        <a:p>
          <a:endParaRPr lang="zh-TW" altLang="en-US"/>
        </a:p>
      </dgm:t>
    </dgm:pt>
    <dgm:pt modelId="{30774222-069A-49D4-A81E-50FAFD04E981}" type="pres">
      <dgm:prSet presAssocID="{EDD513C4-E1C3-4D66-9F8A-6092189D1A3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458D7E1-0FCF-4E50-A926-01AC035DF9D2}" type="pres">
      <dgm:prSet presAssocID="{651B8363-D7E4-4667-914C-9A31A364377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2A6E0F5-0AB6-45D4-8AC9-D183EFF3E977}" type="pres">
      <dgm:prSet presAssocID="{77B05851-758A-48DA-B7EE-68173BDEB820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AF9BE481-6BAD-4400-81B2-38B837376968}" type="pres">
      <dgm:prSet presAssocID="{77B05851-758A-48DA-B7EE-68173BDEB820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B50A1F68-FBD4-4F71-A488-1DDA6A39C460}" type="pres">
      <dgm:prSet presAssocID="{67C92FC4-34DA-4DE7-9408-8AE1E9BB029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61D9943-B739-4818-91F9-361BD868AFA6}" type="pres">
      <dgm:prSet presAssocID="{3E4A190A-6922-4017-89FB-A0B06AB05F7D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12E2C746-28CD-41C0-9F5D-2F9D64A8BE52}" type="pres">
      <dgm:prSet presAssocID="{3E4A190A-6922-4017-89FB-A0B06AB05F7D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BF55111D-2DA5-40F9-95D2-284BA4DE3801}" type="pres">
      <dgm:prSet presAssocID="{BE42B4D5-BFB5-4F58-B801-46AC2BCF678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E6E6ECB-0E52-49E9-A35B-9E9BCDEE7805}" type="pres">
      <dgm:prSet presAssocID="{F1E59A21-E1C6-48B4-8E7A-6CBF13F714B7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5FE75635-B2B9-44FC-A8A2-D4AAE9184353}" type="pres">
      <dgm:prSet presAssocID="{F1E59A21-E1C6-48B4-8E7A-6CBF13F714B7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19FA5073-2F00-41A4-8853-01C85B4D98A7}" type="pres">
      <dgm:prSet presAssocID="{B74A70EF-9FFF-4C5D-B86C-5A698195BCF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5FCE8D8-B9BB-4888-8A74-44E7869AFE27}" type="pres">
      <dgm:prSet presAssocID="{F7E6CA44-B91A-4E4B-A13E-497D3F8A4F53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A51FB619-5DA5-450A-956B-40C4574B1195}" type="pres">
      <dgm:prSet presAssocID="{F7E6CA44-B91A-4E4B-A13E-497D3F8A4F53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363F4130-550A-4176-96F7-E9CCE5509978}" type="pres">
      <dgm:prSet presAssocID="{9EA8C3D8-BFDF-4CA9-871F-CA520540641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3E5AAD9-006A-4883-9593-089A0F0EC780}" srcId="{EDD513C4-E1C3-4D66-9F8A-6092189D1A32}" destId="{651B8363-D7E4-4667-914C-9A31A364377D}" srcOrd="0" destOrd="0" parTransId="{58B2AF7F-31F9-48ED-B9A8-EB3F92E43DFA}" sibTransId="{77B05851-758A-48DA-B7EE-68173BDEB820}"/>
    <dgm:cxn modelId="{CE6E0ECE-9816-4F3B-BF84-D85AD47D0F06}" type="presOf" srcId="{9EA8C3D8-BFDF-4CA9-871F-CA5205406419}" destId="{363F4130-550A-4176-96F7-E9CCE5509978}" srcOrd="0" destOrd="0" presId="urn:microsoft.com/office/officeart/2005/8/layout/process5"/>
    <dgm:cxn modelId="{A78370B2-5CE8-454F-9C02-4430BD3D8788}" type="presOf" srcId="{F1E59A21-E1C6-48B4-8E7A-6CBF13F714B7}" destId="{3E6E6ECB-0E52-49E9-A35B-9E9BCDEE7805}" srcOrd="0" destOrd="0" presId="urn:microsoft.com/office/officeart/2005/8/layout/process5"/>
    <dgm:cxn modelId="{D2DCD4C4-0A52-4788-8CEB-98B610FE832D}" type="presOf" srcId="{3E4A190A-6922-4017-89FB-A0B06AB05F7D}" destId="{761D9943-B739-4818-91F9-361BD868AFA6}" srcOrd="0" destOrd="0" presId="urn:microsoft.com/office/officeart/2005/8/layout/process5"/>
    <dgm:cxn modelId="{C0EFBB3C-25AF-4DB1-A3F5-72473AE8A11B}" type="presOf" srcId="{67C92FC4-34DA-4DE7-9408-8AE1E9BB029E}" destId="{B50A1F68-FBD4-4F71-A488-1DDA6A39C460}" srcOrd="0" destOrd="0" presId="urn:microsoft.com/office/officeart/2005/8/layout/process5"/>
    <dgm:cxn modelId="{5DBAF775-592A-408E-AED3-A68790CCCA82}" type="presOf" srcId="{F7E6CA44-B91A-4E4B-A13E-497D3F8A4F53}" destId="{A51FB619-5DA5-450A-956B-40C4574B1195}" srcOrd="1" destOrd="0" presId="urn:microsoft.com/office/officeart/2005/8/layout/process5"/>
    <dgm:cxn modelId="{43A2B503-DCF2-4783-A202-8D14061EEA58}" type="presOf" srcId="{77B05851-758A-48DA-B7EE-68173BDEB820}" destId="{AF9BE481-6BAD-4400-81B2-38B837376968}" srcOrd="1" destOrd="0" presId="urn:microsoft.com/office/officeart/2005/8/layout/process5"/>
    <dgm:cxn modelId="{CCDA547C-F863-4D17-9228-953E725D4430}" type="presOf" srcId="{77B05851-758A-48DA-B7EE-68173BDEB820}" destId="{D2A6E0F5-0AB6-45D4-8AC9-D183EFF3E977}" srcOrd="0" destOrd="0" presId="urn:microsoft.com/office/officeart/2005/8/layout/process5"/>
    <dgm:cxn modelId="{FBCF1829-C0F1-4294-A22B-01BEE27B5781}" srcId="{EDD513C4-E1C3-4D66-9F8A-6092189D1A32}" destId="{BE42B4D5-BFB5-4F58-B801-46AC2BCF678D}" srcOrd="2" destOrd="0" parTransId="{131BE099-5D2A-4B7C-AE57-B05C39822BBB}" sibTransId="{F1E59A21-E1C6-48B4-8E7A-6CBF13F714B7}"/>
    <dgm:cxn modelId="{2E956F39-AD31-40FB-B216-698EE038429E}" type="presOf" srcId="{651B8363-D7E4-4667-914C-9A31A364377D}" destId="{E458D7E1-0FCF-4E50-A926-01AC035DF9D2}" srcOrd="0" destOrd="0" presId="urn:microsoft.com/office/officeart/2005/8/layout/process5"/>
    <dgm:cxn modelId="{A223CD7C-47BA-4BF2-AE53-B15726BC42F7}" srcId="{EDD513C4-E1C3-4D66-9F8A-6092189D1A32}" destId="{67C92FC4-34DA-4DE7-9408-8AE1E9BB029E}" srcOrd="1" destOrd="0" parTransId="{ACA94A6D-9AB7-443C-AE0E-0217E074C1AB}" sibTransId="{3E4A190A-6922-4017-89FB-A0B06AB05F7D}"/>
    <dgm:cxn modelId="{332FA0AE-B031-4164-8453-E477FC3B7CA2}" type="presOf" srcId="{BE42B4D5-BFB5-4F58-B801-46AC2BCF678D}" destId="{BF55111D-2DA5-40F9-95D2-284BA4DE3801}" srcOrd="0" destOrd="0" presId="urn:microsoft.com/office/officeart/2005/8/layout/process5"/>
    <dgm:cxn modelId="{111A61D1-B411-4487-BC23-35530FEFA926}" type="presOf" srcId="{B74A70EF-9FFF-4C5D-B86C-5A698195BCF7}" destId="{19FA5073-2F00-41A4-8853-01C85B4D98A7}" srcOrd="0" destOrd="0" presId="urn:microsoft.com/office/officeart/2005/8/layout/process5"/>
    <dgm:cxn modelId="{AE18F4B4-4C19-4576-9356-D7C24ADD5C41}" type="presOf" srcId="{F7E6CA44-B91A-4E4B-A13E-497D3F8A4F53}" destId="{85FCE8D8-B9BB-4888-8A74-44E7869AFE27}" srcOrd="0" destOrd="0" presId="urn:microsoft.com/office/officeart/2005/8/layout/process5"/>
    <dgm:cxn modelId="{29F5B4D5-BF72-42DA-90D5-90FCD2FCA479}" type="presOf" srcId="{EDD513C4-E1C3-4D66-9F8A-6092189D1A32}" destId="{30774222-069A-49D4-A81E-50FAFD04E981}" srcOrd="0" destOrd="0" presId="urn:microsoft.com/office/officeart/2005/8/layout/process5"/>
    <dgm:cxn modelId="{702D9F7F-D51B-45E1-BB31-CBD330136113}" srcId="{EDD513C4-E1C3-4D66-9F8A-6092189D1A32}" destId="{9EA8C3D8-BFDF-4CA9-871F-CA5205406419}" srcOrd="4" destOrd="0" parTransId="{0148CA42-5FB9-4DCD-A284-27013307E2A8}" sibTransId="{3E98C13C-D7C5-4D2D-9860-809404A52CD0}"/>
    <dgm:cxn modelId="{49685A82-AF36-4AB5-97E4-29C1C5C3AB7B}" srcId="{EDD513C4-E1C3-4D66-9F8A-6092189D1A32}" destId="{B74A70EF-9FFF-4C5D-B86C-5A698195BCF7}" srcOrd="3" destOrd="0" parTransId="{766E1790-6225-4682-A8E4-E5EB93EF2067}" sibTransId="{F7E6CA44-B91A-4E4B-A13E-497D3F8A4F53}"/>
    <dgm:cxn modelId="{AA3B20C6-C0A2-44A5-B813-E41908DB2928}" type="presOf" srcId="{F1E59A21-E1C6-48B4-8E7A-6CBF13F714B7}" destId="{5FE75635-B2B9-44FC-A8A2-D4AAE9184353}" srcOrd="1" destOrd="0" presId="urn:microsoft.com/office/officeart/2005/8/layout/process5"/>
    <dgm:cxn modelId="{0970899B-C67C-4A71-998B-E08F0EFF5263}" type="presOf" srcId="{3E4A190A-6922-4017-89FB-A0B06AB05F7D}" destId="{12E2C746-28CD-41C0-9F5D-2F9D64A8BE52}" srcOrd="1" destOrd="0" presId="urn:microsoft.com/office/officeart/2005/8/layout/process5"/>
    <dgm:cxn modelId="{AE4AF96D-0995-48B1-93B8-FA1C5E20D408}" type="presParOf" srcId="{30774222-069A-49D4-A81E-50FAFD04E981}" destId="{E458D7E1-0FCF-4E50-A926-01AC035DF9D2}" srcOrd="0" destOrd="0" presId="urn:microsoft.com/office/officeart/2005/8/layout/process5"/>
    <dgm:cxn modelId="{21DC5904-7BBB-41D9-A3E5-21B35F551C7B}" type="presParOf" srcId="{30774222-069A-49D4-A81E-50FAFD04E981}" destId="{D2A6E0F5-0AB6-45D4-8AC9-D183EFF3E977}" srcOrd="1" destOrd="0" presId="urn:microsoft.com/office/officeart/2005/8/layout/process5"/>
    <dgm:cxn modelId="{FEEB9E66-BDC7-4701-813F-01647FC53A81}" type="presParOf" srcId="{D2A6E0F5-0AB6-45D4-8AC9-D183EFF3E977}" destId="{AF9BE481-6BAD-4400-81B2-38B837376968}" srcOrd="0" destOrd="0" presId="urn:microsoft.com/office/officeart/2005/8/layout/process5"/>
    <dgm:cxn modelId="{09FF7448-2374-460C-B972-C59E9921966E}" type="presParOf" srcId="{30774222-069A-49D4-A81E-50FAFD04E981}" destId="{B50A1F68-FBD4-4F71-A488-1DDA6A39C460}" srcOrd="2" destOrd="0" presId="urn:microsoft.com/office/officeart/2005/8/layout/process5"/>
    <dgm:cxn modelId="{A73221A1-2A8D-47DB-A439-E7AD1CA1F036}" type="presParOf" srcId="{30774222-069A-49D4-A81E-50FAFD04E981}" destId="{761D9943-B739-4818-91F9-361BD868AFA6}" srcOrd="3" destOrd="0" presId="urn:microsoft.com/office/officeart/2005/8/layout/process5"/>
    <dgm:cxn modelId="{4EC95ED9-418B-4822-A9C6-8D3C27EF6185}" type="presParOf" srcId="{761D9943-B739-4818-91F9-361BD868AFA6}" destId="{12E2C746-28CD-41C0-9F5D-2F9D64A8BE52}" srcOrd="0" destOrd="0" presId="urn:microsoft.com/office/officeart/2005/8/layout/process5"/>
    <dgm:cxn modelId="{3E575C91-E1CE-4176-851B-3764F4E485F7}" type="presParOf" srcId="{30774222-069A-49D4-A81E-50FAFD04E981}" destId="{BF55111D-2DA5-40F9-95D2-284BA4DE3801}" srcOrd="4" destOrd="0" presId="urn:microsoft.com/office/officeart/2005/8/layout/process5"/>
    <dgm:cxn modelId="{26064718-C43A-4295-B6F0-DBE53F6E362C}" type="presParOf" srcId="{30774222-069A-49D4-A81E-50FAFD04E981}" destId="{3E6E6ECB-0E52-49E9-A35B-9E9BCDEE7805}" srcOrd="5" destOrd="0" presId="urn:microsoft.com/office/officeart/2005/8/layout/process5"/>
    <dgm:cxn modelId="{8BB32459-223C-4072-A7F8-17A0AB789E60}" type="presParOf" srcId="{3E6E6ECB-0E52-49E9-A35B-9E9BCDEE7805}" destId="{5FE75635-B2B9-44FC-A8A2-D4AAE9184353}" srcOrd="0" destOrd="0" presId="urn:microsoft.com/office/officeart/2005/8/layout/process5"/>
    <dgm:cxn modelId="{A7B506A6-B5F2-4B93-9F05-A3696B98BB15}" type="presParOf" srcId="{30774222-069A-49D4-A81E-50FAFD04E981}" destId="{19FA5073-2F00-41A4-8853-01C85B4D98A7}" srcOrd="6" destOrd="0" presId="urn:microsoft.com/office/officeart/2005/8/layout/process5"/>
    <dgm:cxn modelId="{C52C30DC-2D29-4983-ACBE-EA6BBB843570}" type="presParOf" srcId="{30774222-069A-49D4-A81E-50FAFD04E981}" destId="{85FCE8D8-B9BB-4888-8A74-44E7869AFE27}" srcOrd="7" destOrd="0" presId="urn:microsoft.com/office/officeart/2005/8/layout/process5"/>
    <dgm:cxn modelId="{3C02BA02-CD87-4C7D-A874-B016255C4238}" type="presParOf" srcId="{85FCE8D8-B9BB-4888-8A74-44E7869AFE27}" destId="{A51FB619-5DA5-450A-956B-40C4574B1195}" srcOrd="0" destOrd="0" presId="urn:microsoft.com/office/officeart/2005/8/layout/process5"/>
    <dgm:cxn modelId="{5BC68FED-B994-42E6-B6CA-B012E38FF385}" type="presParOf" srcId="{30774222-069A-49D4-A81E-50FAFD04E981}" destId="{363F4130-550A-4176-96F7-E9CCE5509978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58D7E1-0FCF-4E50-A926-01AC035DF9D2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400" kern="1200" dirty="0" smtClean="0"/>
            <a:t>8:00</a:t>
          </a:r>
          <a:r>
            <a:rPr lang="zh-TW" altLang="en-US" sz="4400" kern="1200" dirty="0" smtClean="0"/>
            <a:t>出發</a:t>
          </a:r>
          <a:endParaRPr lang="zh-TW" altLang="en-US" sz="4400" kern="1200" dirty="0"/>
        </a:p>
      </dsp:txBody>
      <dsp:txXfrm>
        <a:off x="144776" y="50451"/>
        <a:ext cx="2620721" cy="1534246"/>
      </dsp:txXfrm>
    </dsp:sp>
    <dsp:sp modelId="{D2A6E0F5-0AB6-45D4-8AC9-D183EFF3E977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B50A1F68-FBD4-4F71-A488-1DDA6A39C460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先玩尋寶船</a:t>
          </a:r>
          <a:endParaRPr lang="zh-TW" altLang="en-US" sz="4400" kern="1200" dirty="0"/>
        </a:p>
      </dsp:txBody>
      <dsp:txXfrm>
        <a:off x="3947439" y="50451"/>
        <a:ext cx="2620721" cy="1534246"/>
      </dsp:txXfrm>
    </dsp:sp>
    <dsp:sp modelId="{761D9943-B739-4818-91F9-361BD868AFA6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BF55111D-2DA5-40F9-95D2-284BA4DE3801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玩摩天輪</a:t>
          </a:r>
          <a:endParaRPr lang="zh-TW" altLang="en-US" sz="4400" kern="1200" dirty="0"/>
        </a:p>
      </dsp:txBody>
      <dsp:txXfrm>
        <a:off x="7750101" y="50451"/>
        <a:ext cx="2620721" cy="1534246"/>
      </dsp:txXfrm>
    </dsp:sp>
    <dsp:sp modelId="{3E6E6ECB-0E52-49E9-A35B-9E9BCDEE7805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19FA5073-2F00-41A4-8853-01C85B4D98A7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400" kern="1200" dirty="0" smtClean="0"/>
            <a:t>12:00</a:t>
          </a:r>
          <a:r>
            <a:rPr lang="zh-TW" altLang="en-US" sz="4400" kern="1200" dirty="0" smtClean="0"/>
            <a:t>吃飯</a:t>
          </a:r>
          <a:endParaRPr lang="zh-TW" altLang="en-US" sz="4400" kern="1200" dirty="0"/>
        </a:p>
      </dsp:txBody>
      <dsp:txXfrm>
        <a:off x="7750101" y="2766639"/>
        <a:ext cx="2620721" cy="1534246"/>
      </dsp:txXfrm>
    </dsp:sp>
    <dsp:sp modelId="{85FCE8D8-B9BB-4888-8A74-44E7869AFE27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363F4130-550A-4176-96F7-E9CCE5509978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000" kern="1200" dirty="0" smtClean="0"/>
            <a:t>15:00</a:t>
          </a:r>
          <a:r>
            <a:rPr lang="zh-TW" altLang="en-US" sz="4000" kern="1200" dirty="0" smtClean="0"/>
            <a:t>回學校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8097-E05F-412A-81A4-D76A05DAE78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54839-6EE5-4137-96F4-D2F55AB427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1036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8097-E05F-412A-81A4-D76A05DAE78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54839-6EE5-4137-96F4-D2F55AB427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0596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8097-E05F-412A-81A4-D76A05DAE78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54839-6EE5-4137-96F4-D2F55AB427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644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8097-E05F-412A-81A4-D76A05DAE78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54839-6EE5-4137-96F4-D2F55AB427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1315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8097-E05F-412A-81A4-D76A05DAE78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54839-6EE5-4137-96F4-D2F55AB427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4749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8097-E05F-412A-81A4-D76A05DAE78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54839-6EE5-4137-96F4-D2F55AB427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9798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8097-E05F-412A-81A4-D76A05DAE78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54839-6EE5-4137-96F4-D2F55AB427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770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8097-E05F-412A-81A4-D76A05DAE78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54839-6EE5-4137-96F4-D2F55AB427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894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8097-E05F-412A-81A4-D76A05DAE78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54839-6EE5-4137-96F4-D2F55AB427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5934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8097-E05F-412A-81A4-D76A05DAE78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54839-6EE5-4137-96F4-D2F55AB427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6404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8097-E05F-412A-81A4-D76A05DAE78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54839-6EE5-4137-96F4-D2F55AB427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8285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C8097-E05F-412A-81A4-D76A05DAE78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54839-6EE5-4137-96F4-D2F55AB427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4534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83954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rgbClr val="00B0F0"/>
            </a:gs>
            <a:gs pos="0">
              <a:schemeClr val="accent4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行程表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282257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6023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雲霄飛車</a:t>
            </a:r>
            <a:endParaRPr lang="zh-TW" altLang="en-US" dirty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972509" y="2558189"/>
            <a:ext cx="4841965" cy="3631474"/>
          </a:xfrm>
          <a:prstGeom prst="rect">
            <a:avLst/>
          </a:prstGeom>
        </p:spPr>
      </p:pic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zh-TW" altLang="en-US" dirty="0" smtClean="0"/>
              <a:t>介紹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zh-TW" altLang="en-US" dirty="0" smtClean="0"/>
              <a:t>以科幻造型的雲霄飛車，迴旋於軌道上體驗刺激的速度感。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99025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尋</a:t>
            </a:r>
            <a:r>
              <a:rPr lang="zh-TW" altLang="en-US" dirty="0"/>
              <a:t>寶</a:t>
            </a:r>
            <a:r>
              <a:rPr lang="zh-TW" altLang="en-US" dirty="0" smtClean="0"/>
              <a:t>船</a:t>
            </a:r>
            <a:endParaRPr lang="zh-TW" altLang="en-US" dirty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989931" y="3275806"/>
            <a:ext cx="2857500" cy="2143125"/>
          </a:xfrm>
          <a:prstGeom prst="rect">
            <a:avLst/>
          </a:prstGeom>
        </p:spPr>
      </p:pic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zh-TW" altLang="en-US" dirty="0" smtClean="0"/>
              <a:t>介紹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zh-TW" altLang="en-US" smtClean="0"/>
              <a:t>仿木造古戰船的造型，以左右擺盪凌空飛渡，體驗離心力的刺激感。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5053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小飛龍</a:t>
            </a:r>
            <a:endParaRPr lang="zh-TW" altLang="en-US" dirty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962290" y="2620231"/>
            <a:ext cx="4759241" cy="3569431"/>
          </a:xfrm>
          <a:prstGeom prst="rect">
            <a:avLst/>
          </a:prstGeom>
        </p:spPr>
      </p:pic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zh-TW" altLang="en-US" dirty="0" smtClean="0"/>
              <a:t>介紹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zh-TW" altLang="en-US" dirty="0"/>
              <a:t>舊有龍鳳船的改良版，以四條</a:t>
            </a:r>
            <a:r>
              <a:rPr lang="zh-TW" altLang="en-US" dirty="0" smtClean="0"/>
              <a:t>可愛飛龍</a:t>
            </a:r>
            <a:r>
              <a:rPr lang="zh-TW" altLang="en-US" dirty="0"/>
              <a:t>相互追逐為主題之傾斜轉盤可</a:t>
            </a:r>
            <a:r>
              <a:rPr lang="en-US" altLang="zh-TW" dirty="0"/>
              <a:t>360</a:t>
            </a:r>
            <a:r>
              <a:rPr lang="zh-TW" altLang="en-US" dirty="0"/>
              <a:t>度旋轉，更好玩更刺激。</a:t>
            </a:r>
          </a:p>
        </p:txBody>
      </p:sp>
    </p:spTree>
    <p:extLst>
      <p:ext uri="{BB962C8B-B14F-4D97-AF65-F5344CB8AC3E}">
        <p14:creationId xmlns:p14="http://schemas.microsoft.com/office/powerpoint/2010/main" val="1991152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叢林吼吼樹屋</a:t>
            </a:r>
            <a:endParaRPr lang="zh-TW" altLang="en-US" dirty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962288" y="2612572"/>
            <a:ext cx="4876809" cy="3577092"/>
          </a:xfrm>
          <a:prstGeom prst="rect">
            <a:avLst/>
          </a:prstGeom>
        </p:spPr>
      </p:pic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zh-TW" altLang="en-US" dirty="0"/>
              <a:t>介紹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</a:p>
        </p:txBody>
      </p:sp>
    </p:spTree>
    <p:extLst>
      <p:ext uri="{BB962C8B-B14F-4D97-AF65-F5344CB8AC3E}">
        <p14:creationId xmlns:p14="http://schemas.microsoft.com/office/powerpoint/2010/main" val="2341576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82833" y="365125"/>
            <a:ext cx="4206241" cy="1325563"/>
          </a:xfrm>
        </p:spPr>
        <p:txBody>
          <a:bodyPr/>
          <a:lstStyle/>
          <a:p>
            <a:r>
              <a:rPr lang="zh-TW" altLang="en-US" dirty="0" smtClean="0"/>
              <a:t>兒童</a:t>
            </a:r>
            <a:r>
              <a:rPr lang="zh-TW" altLang="en-US" smtClean="0"/>
              <a:t>新樂園票價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838200" y="3092609"/>
          <a:ext cx="10515600" cy="1817370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4136157091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58431725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4477671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808347755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14256694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741488440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769216026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267752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922969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40605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3144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7941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174274" y="365125"/>
            <a:ext cx="4323806" cy="1325563"/>
          </a:xfrm>
        </p:spPr>
        <p:txBody>
          <a:bodyPr/>
          <a:lstStyle/>
          <a:p>
            <a:r>
              <a:rPr lang="zh-TW" altLang="en-US" smtClean="0"/>
              <a:t>兒童新樂園影片</a:t>
            </a:r>
            <a:endParaRPr lang="zh-TW" altLang="en-US"/>
          </a:p>
        </p:txBody>
      </p:sp>
      <p:sp>
        <p:nvSpPr>
          <p:cNvPr id="4" name="矩形 3"/>
          <p:cNvSpPr/>
          <p:nvPr/>
        </p:nvSpPr>
        <p:spPr>
          <a:xfrm>
            <a:off x="4015174" y="5138448"/>
            <a:ext cx="31166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/>
              <a:t>https://youtu.be/Keda8BhREek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596437" y="2617317"/>
            <a:ext cx="29001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/>
              <a:t>https://youtu.be/KTDxrilKr3s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7498080" y="2617317"/>
            <a:ext cx="31300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/>
              <a:t>https://youtu.be/8oEWu1F9SJk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6978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230</Words>
  <Application>Microsoft Office PowerPoint</Application>
  <PresentationFormat>寬螢幕</PresentationFormat>
  <Paragraphs>40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行程表</vt:lpstr>
      <vt:lpstr>PowerPoint 簡報</vt:lpstr>
      <vt:lpstr>PowerPoint 簡報</vt:lpstr>
      <vt:lpstr>PowerPoint 簡報</vt:lpstr>
      <vt:lpstr>PowerPoint 簡報</vt:lpstr>
      <vt:lpstr>兒童新樂園票價</vt:lpstr>
      <vt:lpstr>兒童新樂園影片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2021-12-23T05:55:16Z</dcterms:created>
  <dcterms:modified xsi:type="dcterms:W3CDTF">2022-01-06T05:56:33Z</dcterms:modified>
</cp:coreProperties>
</file>