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CC5726-389B-49EB-8E0C-1204B30EF5B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F5AAE4C-8496-4ACA-B277-C7371D8B9650}">
      <dgm:prSet phldrT="[文字]" custT="1"/>
      <dgm:spPr/>
      <dgm:t>
        <a:bodyPr/>
        <a:lstStyle/>
        <a:p>
          <a:r>
            <a:rPr lang="en-US" altLang="zh-TW" sz="3200" dirty="0" smtClean="0"/>
            <a:t>8:00</a:t>
          </a:r>
          <a:r>
            <a:rPr lang="zh-TW" altLang="en-US" sz="3200" dirty="0" smtClean="0"/>
            <a:t>出發</a:t>
          </a:r>
          <a:endParaRPr lang="zh-TW" altLang="en-US" sz="3200" dirty="0"/>
        </a:p>
      </dgm:t>
    </dgm:pt>
    <dgm:pt modelId="{8A510693-7C59-4E83-9739-6754DB934A0F}" type="parTrans" cxnId="{C60E0DC1-E59B-453C-B6C7-6CD0A1DC5BED}">
      <dgm:prSet/>
      <dgm:spPr/>
      <dgm:t>
        <a:bodyPr/>
        <a:lstStyle/>
        <a:p>
          <a:endParaRPr lang="zh-TW" altLang="en-US"/>
        </a:p>
      </dgm:t>
    </dgm:pt>
    <dgm:pt modelId="{7A959D59-D64D-4D66-90CC-39EB7AD31250}" type="sibTrans" cxnId="{C60E0DC1-E59B-453C-B6C7-6CD0A1DC5BED}">
      <dgm:prSet/>
      <dgm:spPr/>
      <dgm:t>
        <a:bodyPr/>
        <a:lstStyle/>
        <a:p>
          <a:endParaRPr lang="zh-TW" altLang="en-US"/>
        </a:p>
      </dgm:t>
    </dgm:pt>
    <dgm:pt modelId="{4A8A14F2-0D4B-4411-A7B0-D6F1080D19CB}">
      <dgm:prSet phldrT="[文字]" custT="1"/>
      <dgm:spPr/>
      <dgm:t>
        <a:bodyPr/>
        <a:lstStyle/>
        <a:p>
          <a:r>
            <a:rPr lang="zh-TW" altLang="en-US" sz="3200" dirty="0" smtClean="0"/>
            <a:t>先尋寶玩船</a:t>
          </a:r>
          <a:endParaRPr lang="zh-TW" altLang="en-US" sz="3200" dirty="0"/>
        </a:p>
      </dgm:t>
    </dgm:pt>
    <dgm:pt modelId="{3DC56C0D-26D5-40BE-A845-485F676AFD88}" type="parTrans" cxnId="{E1AA93C2-1857-4BED-B5C4-29619A1B13EA}">
      <dgm:prSet/>
      <dgm:spPr/>
      <dgm:t>
        <a:bodyPr/>
        <a:lstStyle/>
        <a:p>
          <a:endParaRPr lang="zh-TW" altLang="en-US"/>
        </a:p>
      </dgm:t>
    </dgm:pt>
    <dgm:pt modelId="{D9E3EBEA-9C87-41F2-A6B8-2FE10EFF3AED}" type="sibTrans" cxnId="{E1AA93C2-1857-4BED-B5C4-29619A1B13EA}">
      <dgm:prSet/>
      <dgm:spPr/>
      <dgm:t>
        <a:bodyPr/>
        <a:lstStyle/>
        <a:p>
          <a:endParaRPr lang="zh-TW" altLang="en-US"/>
        </a:p>
      </dgm:t>
    </dgm:pt>
    <dgm:pt modelId="{63776599-4340-4914-BBD6-AEECEAD72BA5}">
      <dgm:prSet phldrT="[文字]" custT="1"/>
      <dgm:spPr/>
      <dgm:t>
        <a:bodyPr/>
        <a:lstStyle/>
        <a:p>
          <a:r>
            <a:rPr lang="zh-TW" altLang="en-US" sz="3200" dirty="0" smtClean="0"/>
            <a:t>玩摩天輪</a:t>
          </a:r>
          <a:endParaRPr lang="zh-TW" altLang="en-US" sz="3200" dirty="0"/>
        </a:p>
      </dgm:t>
    </dgm:pt>
    <dgm:pt modelId="{855AD64A-7AF9-49B8-BD83-6D58AAE42043}" type="parTrans" cxnId="{919619F7-0E34-4CF9-AADF-40A183CBA11C}">
      <dgm:prSet/>
      <dgm:spPr/>
      <dgm:t>
        <a:bodyPr/>
        <a:lstStyle/>
        <a:p>
          <a:endParaRPr lang="zh-TW" altLang="en-US"/>
        </a:p>
      </dgm:t>
    </dgm:pt>
    <dgm:pt modelId="{F7B2C7F6-B520-4566-B6A2-CF6086F70423}" type="sibTrans" cxnId="{919619F7-0E34-4CF9-AADF-40A183CBA11C}">
      <dgm:prSet/>
      <dgm:spPr/>
      <dgm:t>
        <a:bodyPr/>
        <a:lstStyle/>
        <a:p>
          <a:endParaRPr lang="zh-TW" altLang="en-US"/>
        </a:p>
      </dgm:t>
    </dgm:pt>
    <dgm:pt modelId="{5AD88952-27C8-4F03-AADF-9B605AFDD369}">
      <dgm:prSet phldrT="[文字]" custT="1"/>
      <dgm:spPr/>
      <dgm:t>
        <a:bodyPr/>
        <a:lstStyle/>
        <a:p>
          <a:r>
            <a:rPr lang="en-US" altLang="zh-TW" sz="3200" dirty="0" smtClean="0"/>
            <a:t>12:00</a:t>
          </a:r>
          <a:r>
            <a:rPr lang="zh-TW" altLang="en-US" sz="3200" dirty="0" smtClean="0"/>
            <a:t>吃飯</a:t>
          </a:r>
          <a:endParaRPr lang="zh-TW" altLang="en-US" sz="3200" dirty="0"/>
        </a:p>
      </dgm:t>
    </dgm:pt>
    <dgm:pt modelId="{D0DB0DD7-1F3B-46B4-B29C-4D0768C29426}" type="parTrans" cxnId="{DC6CD15C-1112-45D3-A3D6-34097FEFCC51}">
      <dgm:prSet/>
      <dgm:spPr/>
      <dgm:t>
        <a:bodyPr/>
        <a:lstStyle/>
        <a:p>
          <a:endParaRPr lang="zh-TW" altLang="en-US"/>
        </a:p>
      </dgm:t>
    </dgm:pt>
    <dgm:pt modelId="{65B8DF67-4471-478F-B2E9-336920C79629}" type="sibTrans" cxnId="{DC6CD15C-1112-45D3-A3D6-34097FEFCC51}">
      <dgm:prSet/>
      <dgm:spPr/>
      <dgm:t>
        <a:bodyPr/>
        <a:lstStyle/>
        <a:p>
          <a:endParaRPr lang="zh-TW" altLang="en-US"/>
        </a:p>
      </dgm:t>
    </dgm:pt>
    <dgm:pt modelId="{CB6EFF7D-4650-4D47-9ED3-08662DCA2684}">
      <dgm:prSet phldrT="[文字]" custT="1"/>
      <dgm:spPr/>
      <dgm:t>
        <a:bodyPr/>
        <a:lstStyle/>
        <a:p>
          <a:r>
            <a:rPr lang="en-US" altLang="zh-TW" sz="3200" dirty="0" smtClean="0"/>
            <a:t>15:00</a:t>
          </a:r>
          <a:r>
            <a:rPr lang="zh-TW" altLang="en-US" sz="3200" dirty="0" smtClean="0"/>
            <a:t>回學校</a:t>
          </a:r>
          <a:endParaRPr lang="en-US" altLang="zh-TW" sz="3200" dirty="0" smtClean="0"/>
        </a:p>
        <a:p>
          <a:endParaRPr lang="zh-TW" altLang="en-US" sz="2000" dirty="0"/>
        </a:p>
      </dgm:t>
    </dgm:pt>
    <dgm:pt modelId="{38DD43B6-7516-4E03-8E40-DFF1B830AEAE}" type="parTrans" cxnId="{0E1CB012-4EF6-45B9-8B7D-EF98A051C57A}">
      <dgm:prSet/>
      <dgm:spPr/>
      <dgm:t>
        <a:bodyPr/>
        <a:lstStyle/>
        <a:p>
          <a:endParaRPr lang="zh-TW" altLang="en-US"/>
        </a:p>
      </dgm:t>
    </dgm:pt>
    <dgm:pt modelId="{897BCF76-60E3-43D2-ACA2-60730A9FFAE5}" type="sibTrans" cxnId="{0E1CB012-4EF6-45B9-8B7D-EF98A051C57A}">
      <dgm:prSet/>
      <dgm:spPr/>
      <dgm:t>
        <a:bodyPr/>
        <a:lstStyle/>
        <a:p>
          <a:endParaRPr lang="zh-TW" altLang="en-US"/>
        </a:p>
      </dgm:t>
    </dgm:pt>
    <dgm:pt modelId="{2937E859-34E8-4B73-8AC5-2220D806BE50}" type="pres">
      <dgm:prSet presAssocID="{80CC5726-389B-49EB-8E0C-1204B30EF5B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984F32-5D2A-48A2-927C-DE38B52DFF48}" type="pres">
      <dgm:prSet presAssocID="{2F5AAE4C-8496-4ACA-B277-C7371D8B965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66918B-991E-427C-9F9C-0A5019E65DB1}" type="pres">
      <dgm:prSet presAssocID="{7A959D59-D64D-4D66-90CC-39EB7AD3125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7F147818-8CD9-4F0A-85CB-B7261FCDDC09}" type="pres">
      <dgm:prSet presAssocID="{7A959D59-D64D-4D66-90CC-39EB7AD3125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8AF219C7-17BE-493C-BF04-FC4364843BA9}" type="pres">
      <dgm:prSet presAssocID="{4A8A14F2-0D4B-4411-A7B0-D6F1080D19C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746890-4CE3-4E89-B713-F9DFD1D379D2}" type="pres">
      <dgm:prSet presAssocID="{D9E3EBEA-9C87-41F2-A6B8-2FE10EFF3AE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B4F1CD74-A8A1-462B-9668-D90061A75C47}" type="pres">
      <dgm:prSet presAssocID="{D9E3EBEA-9C87-41F2-A6B8-2FE10EFF3AE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B1CCAE2-3606-44E1-9FD9-32EBDFF5ECD9}" type="pres">
      <dgm:prSet presAssocID="{63776599-4340-4914-BBD6-AEECEAD72BA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47B641-CFEE-4C2E-9770-40102956ED70}" type="pres">
      <dgm:prSet presAssocID="{F7B2C7F6-B520-4566-B6A2-CF6086F70423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54A7870-47AF-4118-B8B9-BF3FBD1695C7}" type="pres">
      <dgm:prSet presAssocID="{F7B2C7F6-B520-4566-B6A2-CF6086F70423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CB54D9B4-E7EA-45E9-85B1-3D3E9A321CEC}" type="pres">
      <dgm:prSet presAssocID="{5AD88952-27C8-4F03-AADF-9B605AFDD36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DE9759-F351-4AF7-88FA-6AD2CB2579C8}" type="pres">
      <dgm:prSet presAssocID="{65B8DF67-4471-478F-B2E9-336920C7962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B4A37BFB-15C3-4037-A444-48EDE2972FE9}" type="pres">
      <dgm:prSet presAssocID="{65B8DF67-4471-478F-B2E9-336920C7962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92FFC4F3-6FBA-4BAD-B041-0A807E23355D}" type="pres">
      <dgm:prSet presAssocID="{CB6EFF7D-4650-4D47-9ED3-08662DCA268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1DF7BCC-841E-4C7E-B75E-4255C882EF9A}" type="presOf" srcId="{80CC5726-389B-49EB-8E0C-1204B30EF5BE}" destId="{2937E859-34E8-4B73-8AC5-2220D806BE50}" srcOrd="0" destOrd="0" presId="urn:microsoft.com/office/officeart/2005/8/layout/process1"/>
    <dgm:cxn modelId="{5B4FB7A7-C4FF-4185-AF29-0FD089323E17}" type="presOf" srcId="{D9E3EBEA-9C87-41F2-A6B8-2FE10EFF3AED}" destId="{01746890-4CE3-4E89-B713-F9DFD1D379D2}" srcOrd="0" destOrd="0" presId="urn:microsoft.com/office/officeart/2005/8/layout/process1"/>
    <dgm:cxn modelId="{919619F7-0E34-4CF9-AADF-40A183CBA11C}" srcId="{80CC5726-389B-49EB-8E0C-1204B30EF5BE}" destId="{63776599-4340-4914-BBD6-AEECEAD72BA5}" srcOrd="2" destOrd="0" parTransId="{855AD64A-7AF9-49B8-BD83-6D58AAE42043}" sibTransId="{F7B2C7F6-B520-4566-B6A2-CF6086F70423}"/>
    <dgm:cxn modelId="{4D90AF34-A854-4D4F-9D6F-93889248C0BC}" type="presOf" srcId="{7A959D59-D64D-4D66-90CC-39EB7AD31250}" destId="{1E66918B-991E-427C-9F9C-0A5019E65DB1}" srcOrd="0" destOrd="0" presId="urn:microsoft.com/office/officeart/2005/8/layout/process1"/>
    <dgm:cxn modelId="{DC6CD15C-1112-45D3-A3D6-34097FEFCC51}" srcId="{80CC5726-389B-49EB-8E0C-1204B30EF5BE}" destId="{5AD88952-27C8-4F03-AADF-9B605AFDD369}" srcOrd="3" destOrd="0" parTransId="{D0DB0DD7-1F3B-46B4-B29C-4D0768C29426}" sibTransId="{65B8DF67-4471-478F-B2E9-336920C79629}"/>
    <dgm:cxn modelId="{2E28A599-8EA3-4EC0-9636-EDC599CD0A5E}" type="presOf" srcId="{2F5AAE4C-8496-4ACA-B277-C7371D8B9650}" destId="{4E984F32-5D2A-48A2-927C-DE38B52DFF48}" srcOrd="0" destOrd="0" presId="urn:microsoft.com/office/officeart/2005/8/layout/process1"/>
    <dgm:cxn modelId="{C60E0DC1-E59B-453C-B6C7-6CD0A1DC5BED}" srcId="{80CC5726-389B-49EB-8E0C-1204B30EF5BE}" destId="{2F5AAE4C-8496-4ACA-B277-C7371D8B9650}" srcOrd="0" destOrd="0" parTransId="{8A510693-7C59-4E83-9739-6754DB934A0F}" sibTransId="{7A959D59-D64D-4D66-90CC-39EB7AD31250}"/>
    <dgm:cxn modelId="{9C1F914F-071F-4D5F-A01D-4215D7E9B2D2}" type="presOf" srcId="{7A959D59-D64D-4D66-90CC-39EB7AD31250}" destId="{7F147818-8CD9-4F0A-85CB-B7261FCDDC09}" srcOrd="1" destOrd="0" presId="urn:microsoft.com/office/officeart/2005/8/layout/process1"/>
    <dgm:cxn modelId="{ADC83269-4B01-43D7-A81E-E8EE538921F7}" type="presOf" srcId="{D9E3EBEA-9C87-41F2-A6B8-2FE10EFF3AED}" destId="{B4F1CD74-A8A1-462B-9668-D90061A75C47}" srcOrd="1" destOrd="0" presId="urn:microsoft.com/office/officeart/2005/8/layout/process1"/>
    <dgm:cxn modelId="{E6C19E03-4292-4EEB-A4BF-587FCE316AFC}" type="presOf" srcId="{63776599-4340-4914-BBD6-AEECEAD72BA5}" destId="{7B1CCAE2-3606-44E1-9FD9-32EBDFF5ECD9}" srcOrd="0" destOrd="0" presId="urn:microsoft.com/office/officeart/2005/8/layout/process1"/>
    <dgm:cxn modelId="{0E1CB012-4EF6-45B9-8B7D-EF98A051C57A}" srcId="{80CC5726-389B-49EB-8E0C-1204B30EF5BE}" destId="{CB6EFF7D-4650-4D47-9ED3-08662DCA2684}" srcOrd="4" destOrd="0" parTransId="{38DD43B6-7516-4E03-8E40-DFF1B830AEAE}" sibTransId="{897BCF76-60E3-43D2-ACA2-60730A9FFAE5}"/>
    <dgm:cxn modelId="{84064035-2830-45D1-A5EA-8A2D232A0693}" type="presOf" srcId="{4A8A14F2-0D4B-4411-A7B0-D6F1080D19CB}" destId="{8AF219C7-17BE-493C-BF04-FC4364843BA9}" srcOrd="0" destOrd="0" presId="urn:microsoft.com/office/officeart/2005/8/layout/process1"/>
    <dgm:cxn modelId="{E1AA93C2-1857-4BED-B5C4-29619A1B13EA}" srcId="{80CC5726-389B-49EB-8E0C-1204B30EF5BE}" destId="{4A8A14F2-0D4B-4411-A7B0-D6F1080D19CB}" srcOrd="1" destOrd="0" parTransId="{3DC56C0D-26D5-40BE-A845-485F676AFD88}" sibTransId="{D9E3EBEA-9C87-41F2-A6B8-2FE10EFF3AED}"/>
    <dgm:cxn modelId="{716DA7FD-AB59-49AB-8B2B-6503544A245A}" type="presOf" srcId="{F7B2C7F6-B520-4566-B6A2-CF6086F70423}" destId="{654A7870-47AF-4118-B8B9-BF3FBD1695C7}" srcOrd="1" destOrd="0" presId="urn:microsoft.com/office/officeart/2005/8/layout/process1"/>
    <dgm:cxn modelId="{FEA71666-E8C0-44B3-B626-9E3794E5F337}" type="presOf" srcId="{F7B2C7F6-B520-4566-B6A2-CF6086F70423}" destId="{7247B641-CFEE-4C2E-9770-40102956ED70}" srcOrd="0" destOrd="0" presId="urn:microsoft.com/office/officeart/2005/8/layout/process1"/>
    <dgm:cxn modelId="{579E0C37-D291-45A3-B903-91B6BBBEEBDF}" type="presOf" srcId="{CB6EFF7D-4650-4D47-9ED3-08662DCA2684}" destId="{92FFC4F3-6FBA-4BAD-B041-0A807E23355D}" srcOrd="0" destOrd="0" presId="urn:microsoft.com/office/officeart/2005/8/layout/process1"/>
    <dgm:cxn modelId="{AF4E0FAC-03FC-41CC-91C2-EB49FBE58AC8}" type="presOf" srcId="{65B8DF67-4471-478F-B2E9-336920C79629}" destId="{1FDE9759-F351-4AF7-88FA-6AD2CB2579C8}" srcOrd="0" destOrd="0" presId="urn:microsoft.com/office/officeart/2005/8/layout/process1"/>
    <dgm:cxn modelId="{C0313070-0F38-43DF-A45D-3D33ED6F5EF9}" type="presOf" srcId="{65B8DF67-4471-478F-B2E9-336920C79629}" destId="{B4A37BFB-15C3-4037-A444-48EDE2972FE9}" srcOrd="1" destOrd="0" presId="urn:microsoft.com/office/officeart/2005/8/layout/process1"/>
    <dgm:cxn modelId="{9BE992C2-01E1-49BA-BFFE-D640D62397CF}" type="presOf" srcId="{5AD88952-27C8-4F03-AADF-9B605AFDD369}" destId="{CB54D9B4-E7EA-45E9-85B1-3D3E9A321CEC}" srcOrd="0" destOrd="0" presId="urn:microsoft.com/office/officeart/2005/8/layout/process1"/>
    <dgm:cxn modelId="{F3F18C26-20A4-47AA-A3D7-F9C00A82C8F7}" type="presParOf" srcId="{2937E859-34E8-4B73-8AC5-2220D806BE50}" destId="{4E984F32-5D2A-48A2-927C-DE38B52DFF48}" srcOrd="0" destOrd="0" presId="urn:microsoft.com/office/officeart/2005/8/layout/process1"/>
    <dgm:cxn modelId="{EF20B955-C058-4C3C-B4E6-56ADF425CA88}" type="presParOf" srcId="{2937E859-34E8-4B73-8AC5-2220D806BE50}" destId="{1E66918B-991E-427C-9F9C-0A5019E65DB1}" srcOrd="1" destOrd="0" presId="urn:microsoft.com/office/officeart/2005/8/layout/process1"/>
    <dgm:cxn modelId="{44FD54F0-2B68-4557-BA77-936109027C06}" type="presParOf" srcId="{1E66918B-991E-427C-9F9C-0A5019E65DB1}" destId="{7F147818-8CD9-4F0A-85CB-B7261FCDDC09}" srcOrd="0" destOrd="0" presId="urn:microsoft.com/office/officeart/2005/8/layout/process1"/>
    <dgm:cxn modelId="{EC11991C-5DC8-4C72-99DC-F4C8E90C1C81}" type="presParOf" srcId="{2937E859-34E8-4B73-8AC5-2220D806BE50}" destId="{8AF219C7-17BE-493C-BF04-FC4364843BA9}" srcOrd="2" destOrd="0" presId="urn:microsoft.com/office/officeart/2005/8/layout/process1"/>
    <dgm:cxn modelId="{977242BD-48EE-406B-AF85-F34EEC9DB13E}" type="presParOf" srcId="{2937E859-34E8-4B73-8AC5-2220D806BE50}" destId="{01746890-4CE3-4E89-B713-F9DFD1D379D2}" srcOrd="3" destOrd="0" presId="urn:microsoft.com/office/officeart/2005/8/layout/process1"/>
    <dgm:cxn modelId="{DAC50069-9146-48F4-BE48-F446411FB27F}" type="presParOf" srcId="{01746890-4CE3-4E89-B713-F9DFD1D379D2}" destId="{B4F1CD74-A8A1-462B-9668-D90061A75C47}" srcOrd="0" destOrd="0" presId="urn:microsoft.com/office/officeart/2005/8/layout/process1"/>
    <dgm:cxn modelId="{A4EF6A8F-8379-4084-9237-0FF98A454822}" type="presParOf" srcId="{2937E859-34E8-4B73-8AC5-2220D806BE50}" destId="{7B1CCAE2-3606-44E1-9FD9-32EBDFF5ECD9}" srcOrd="4" destOrd="0" presId="urn:microsoft.com/office/officeart/2005/8/layout/process1"/>
    <dgm:cxn modelId="{EE6B530F-641E-4CC0-837B-4F527485F335}" type="presParOf" srcId="{2937E859-34E8-4B73-8AC5-2220D806BE50}" destId="{7247B641-CFEE-4C2E-9770-40102956ED70}" srcOrd="5" destOrd="0" presId="urn:microsoft.com/office/officeart/2005/8/layout/process1"/>
    <dgm:cxn modelId="{4CDF4384-0D1C-43E8-8375-83443266FCF8}" type="presParOf" srcId="{7247B641-CFEE-4C2E-9770-40102956ED70}" destId="{654A7870-47AF-4118-B8B9-BF3FBD1695C7}" srcOrd="0" destOrd="0" presId="urn:microsoft.com/office/officeart/2005/8/layout/process1"/>
    <dgm:cxn modelId="{5D05858C-D115-4D47-A782-7089DC5849D3}" type="presParOf" srcId="{2937E859-34E8-4B73-8AC5-2220D806BE50}" destId="{CB54D9B4-E7EA-45E9-85B1-3D3E9A321CEC}" srcOrd="6" destOrd="0" presId="urn:microsoft.com/office/officeart/2005/8/layout/process1"/>
    <dgm:cxn modelId="{BEF93E5D-4CC9-47D1-8628-F8E8BBF4D5B0}" type="presParOf" srcId="{2937E859-34E8-4B73-8AC5-2220D806BE50}" destId="{1FDE9759-F351-4AF7-88FA-6AD2CB2579C8}" srcOrd="7" destOrd="0" presId="urn:microsoft.com/office/officeart/2005/8/layout/process1"/>
    <dgm:cxn modelId="{EAEB1AFC-9669-4887-BC06-9EE4179DD827}" type="presParOf" srcId="{1FDE9759-F351-4AF7-88FA-6AD2CB2579C8}" destId="{B4A37BFB-15C3-4037-A444-48EDE2972FE9}" srcOrd="0" destOrd="0" presId="urn:microsoft.com/office/officeart/2005/8/layout/process1"/>
    <dgm:cxn modelId="{27BE7F18-52F5-4098-A112-4801D90986EE}" type="presParOf" srcId="{2937E859-34E8-4B73-8AC5-2220D806BE50}" destId="{92FFC4F3-6FBA-4BAD-B041-0A807E23355D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84F32-5D2A-48A2-927C-DE38B52DFF48}">
      <dsp:nvSpPr>
        <dsp:cNvPr id="0" name=""/>
        <dsp:cNvSpPr/>
      </dsp:nvSpPr>
      <dsp:spPr>
        <a:xfrm>
          <a:off x="8390" y="675575"/>
          <a:ext cx="1299928" cy="2530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8:00</a:t>
          </a:r>
          <a:r>
            <a:rPr lang="zh-TW" altLang="en-US" sz="3200" kern="1200" dirty="0" smtClean="0"/>
            <a:t>出發</a:t>
          </a:r>
          <a:endParaRPr lang="zh-TW" altLang="en-US" sz="3200" kern="1200" dirty="0"/>
        </a:p>
      </dsp:txBody>
      <dsp:txXfrm>
        <a:off x="46464" y="713649"/>
        <a:ext cx="1223780" cy="2454137"/>
      </dsp:txXfrm>
    </dsp:sp>
    <dsp:sp modelId="{1E66918B-991E-427C-9F9C-0A5019E65DB1}">
      <dsp:nvSpPr>
        <dsp:cNvPr id="0" name=""/>
        <dsp:cNvSpPr/>
      </dsp:nvSpPr>
      <dsp:spPr>
        <a:xfrm>
          <a:off x="1438312" y="1779527"/>
          <a:ext cx="275584" cy="322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438312" y="1844003"/>
        <a:ext cx="192909" cy="193430"/>
      </dsp:txXfrm>
    </dsp:sp>
    <dsp:sp modelId="{8AF219C7-17BE-493C-BF04-FC4364843BA9}">
      <dsp:nvSpPr>
        <dsp:cNvPr id="0" name=""/>
        <dsp:cNvSpPr/>
      </dsp:nvSpPr>
      <dsp:spPr>
        <a:xfrm>
          <a:off x="1828291" y="675575"/>
          <a:ext cx="1299928" cy="2530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先尋寶玩船</a:t>
          </a:r>
          <a:endParaRPr lang="zh-TW" altLang="en-US" sz="3200" kern="1200" dirty="0"/>
        </a:p>
      </dsp:txBody>
      <dsp:txXfrm>
        <a:off x="1866365" y="713649"/>
        <a:ext cx="1223780" cy="2454137"/>
      </dsp:txXfrm>
    </dsp:sp>
    <dsp:sp modelId="{01746890-4CE3-4E89-B713-F9DFD1D379D2}">
      <dsp:nvSpPr>
        <dsp:cNvPr id="0" name=""/>
        <dsp:cNvSpPr/>
      </dsp:nvSpPr>
      <dsp:spPr>
        <a:xfrm>
          <a:off x="3258212" y="1779527"/>
          <a:ext cx="275584" cy="322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258212" y="1844003"/>
        <a:ext cx="192909" cy="193430"/>
      </dsp:txXfrm>
    </dsp:sp>
    <dsp:sp modelId="{7B1CCAE2-3606-44E1-9FD9-32EBDFF5ECD9}">
      <dsp:nvSpPr>
        <dsp:cNvPr id="0" name=""/>
        <dsp:cNvSpPr/>
      </dsp:nvSpPr>
      <dsp:spPr>
        <a:xfrm>
          <a:off x="3648191" y="675575"/>
          <a:ext cx="1299928" cy="2530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玩摩天輪</a:t>
          </a:r>
          <a:endParaRPr lang="zh-TW" altLang="en-US" sz="3200" kern="1200" dirty="0"/>
        </a:p>
      </dsp:txBody>
      <dsp:txXfrm>
        <a:off x="3686265" y="713649"/>
        <a:ext cx="1223780" cy="2454137"/>
      </dsp:txXfrm>
    </dsp:sp>
    <dsp:sp modelId="{7247B641-CFEE-4C2E-9770-40102956ED70}">
      <dsp:nvSpPr>
        <dsp:cNvPr id="0" name=""/>
        <dsp:cNvSpPr/>
      </dsp:nvSpPr>
      <dsp:spPr>
        <a:xfrm>
          <a:off x="5078113" y="1779527"/>
          <a:ext cx="275584" cy="322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078113" y="1844003"/>
        <a:ext cx="192909" cy="193430"/>
      </dsp:txXfrm>
    </dsp:sp>
    <dsp:sp modelId="{CB54D9B4-E7EA-45E9-85B1-3D3E9A321CEC}">
      <dsp:nvSpPr>
        <dsp:cNvPr id="0" name=""/>
        <dsp:cNvSpPr/>
      </dsp:nvSpPr>
      <dsp:spPr>
        <a:xfrm>
          <a:off x="5468091" y="675575"/>
          <a:ext cx="1299928" cy="2530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12:00</a:t>
          </a:r>
          <a:r>
            <a:rPr lang="zh-TW" altLang="en-US" sz="3200" kern="1200" dirty="0" smtClean="0"/>
            <a:t>吃飯</a:t>
          </a:r>
          <a:endParaRPr lang="zh-TW" altLang="en-US" sz="3200" kern="1200" dirty="0"/>
        </a:p>
      </dsp:txBody>
      <dsp:txXfrm>
        <a:off x="5506165" y="713649"/>
        <a:ext cx="1223780" cy="2454137"/>
      </dsp:txXfrm>
    </dsp:sp>
    <dsp:sp modelId="{1FDE9759-F351-4AF7-88FA-6AD2CB2579C8}">
      <dsp:nvSpPr>
        <dsp:cNvPr id="0" name=""/>
        <dsp:cNvSpPr/>
      </dsp:nvSpPr>
      <dsp:spPr>
        <a:xfrm>
          <a:off x="6898013" y="1779527"/>
          <a:ext cx="275584" cy="322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898013" y="1844003"/>
        <a:ext cx="192909" cy="193430"/>
      </dsp:txXfrm>
    </dsp:sp>
    <dsp:sp modelId="{92FFC4F3-6FBA-4BAD-B041-0A807E23355D}">
      <dsp:nvSpPr>
        <dsp:cNvPr id="0" name=""/>
        <dsp:cNvSpPr/>
      </dsp:nvSpPr>
      <dsp:spPr>
        <a:xfrm>
          <a:off x="7287992" y="675575"/>
          <a:ext cx="1299928" cy="2530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15:00</a:t>
          </a:r>
          <a:r>
            <a:rPr lang="zh-TW" altLang="en-US" sz="3200" kern="1200" dirty="0" smtClean="0"/>
            <a:t>回學校</a:t>
          </a:r>
          <a:endParaRPr lang="en-US" altLang="zh-TW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 dirty="0"/>
        </a:p>
      </dsp:txBody>
      <dsp:txXfrm>
        <a:off x="7326066" y="713649"/>
        <a:ext cx="1223780" cy="2454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5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01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866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274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069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578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080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80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491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606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54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535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66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9226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2835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3141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3702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3387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43622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15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06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55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7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88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89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8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07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DBBB0-0CDC-47A2-BDB2-EEDDCBCD623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9660EA-D68A-4939-8BBF-51AF14036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86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slideLayout" Target="../slideLayouts/slideLayout17.xml"/><Relationship Id="rId1" Type="http://schemas.openxmlformats.org/officeDocument/2006/relationships/video" Target="https://www.youtube.com/embed/KTDxrilKr3s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ascadeUp">
              <a:avLst/>
            </a:prstTxWarp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兒童新樂園一日遊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0643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255012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110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772532"/>
              </p:ext>
            </p:extLst>
          </p:nvPr>
        </p:nvGraphicFramePr>
        <p:xfrm>
          <a:off x="684213" y="1447324"/>
          <a:ext cx="8812486" cy="3856195"/>
        </p:xfrm>
        <a:graphic>
          <a:graphicData uri="http://schemas.openxmlformats.org/drawingml/2006/table">
            <a:tbl>
              <a:tblPr/>
              <a:tblGrid>
                <a:gridCol w="1321873">
                  <a:extLst>
                    <a:ext uri="{9D8B030D-6E8A-4147-A177-3AD203B41FA5}">
                      <a16:colId xmlns:a16="http://schemas.microsoft.com/office/drawing/2014/main" val="444118823"/>
                    </a:ext>
                  </a:extLst>
                </a:gridCol>
                <a:gridCol w="1321873">
                  <a:extLst>
                    <a:ext uri="{9D8B030D-6E8A-4147-A177-3AD203B41FA5}">
                      <a16:colId xmlns:a16="http://schemas.microsoft.com/office/drawing/2014/main" val="2549738976"/>
                    </a:ext>
                  </a:extLst>
                </a:gridCol>
                <a:gridCol w="1321873">
                  <a:extLst>
                    <a:ext uri="{9D8B030D-6E8A-4147-A177-3AD203B41FA5}">
                      <a16:colId xmlns:a16="http://schemas.microsoft.com/office/drawing/2014/main" val="1550965941"/>
                    </a:ext>
                  </a:extLst>
                </a:gridCol>
                <a:gridCol w="1321873">
                  <a:extLst>
                    <a:ext uri="{9D8B030D-6E8A-4147-A177-3AD203B41FA5}">
                      <a16:colId xmlns:a16="http://schemas.microsoft.com/office/drawing/2014/main" val="581971927"/>
                    </a:ext>
                  </a:extLst>
                </a:gridCol>
                <a:gridCol w="1321873">
                  <a:extLst>
                    <a:ext uri="{9D8B030D-6E8A-4147-A177-3AD203B41FA5}">
                      <a16:colId xmlns:a16="http://schemas.microsoft.com/office/drawing/2014/main" val="712256821"/>
                    </a:ext>
                  </a:extLst>
                </a:gridCol>
                <a:gridCol w="1321873">
                  <a:extLst>
                    <a:ext uri="{9D8B030D-6E8A-4147-A177-3AD203B41FA5}">
                      <a16:colId xmlns:a16="http://schemas.microsoft.com/office/drawing/2014/main" val="770864187"/>
                    </a:ext>
                  </a:extLst>
                </a:gridCol>
                <a:gridCol w="881248">
                  <a:extLst>
                    <a:ext uri="{9D8B030D-6E8A-4147-A177-3AD203B41FA5}">
                      <a16:colId xmlns:a16="http://schemas.microsoft.com/office/drawing/2014/main" val="3208615287"/>
                    </a:ext>
                  </a:extLst>
                </a:gridCol>
              </a:tblGrid>
              <a:tr h="61109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C00000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698115"/>
                  </a:ext>
                </a:extLst>
              </a:tr>
              <a:tr h="20229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C0000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C00000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C00000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C0000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C0000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091772"/>
                  </a:ext>
                </a:extLst>
              </a:tr>
              <a:tr h="61109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 smtClean="0">
                          <a:solidFill>
                            <a:srgbClr val="C00000"/>
                          </a:solidFill>
                          <a:effectLst/>
                        </a:rPr>
                        <a:t>票價</a:t>
                      </a:r>
                      <a: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  <a:t/>
                      </a:r>
                      <a:b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C00000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  <a:t>人</a:t>
                      </a:r>
                      <a:b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C00000"/>
                          </a:solidFill>
                          <a:effectLst/>
                        </a:rPr>
                        <a:t>30 (7</a:t>
                      </a:r>
                      <a:r>
                        <a:rPr lang="zh-TW" altLang="en-US">
                          <a:solidFill>
                            <a:srgbClr val="C00000"/>
                          </a:solidFill>
                          <a:effectLst/>
                        </a:rPr>
                        <a:t>項</a:t>
                      </a:r>
                      <a:r>
                        <a:rPr lang="en-US" altLang="zh-TW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C00000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26488"/>
                  </a:ext>
                </a:extLst>
              </a:tr>
              <a:tr h="6110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20 (8</a:t>
                      </a:r>
                      <a:r>
                        <a:rPr lang="zh-TW" altLang="en-US" dirty="0">
                          <a:solidFill>
                            <a:srgbClr val="C00000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320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527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4000" dirty="0" smtClean="0"/>
              <a:t>介紹</a:t>
            </a:r>
            <a:endParaRPr lang="zh-TW" altLang="en-US" sz="4000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160983"/>
            <a:ext cx="3952040" cy="296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818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4000" dirty="0" smtClean="0"/>
              <a:t>介紹</a:t>
            </a:r>
            <a:endParaRPr lang="zh-TW" altLang="en-US" sz="4000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zh-TW" altLang="en-US" sz="3600" dirty="0"/>
              <a:t>舊有龍鳳船的改良版，以四條可愛飛龍相互追逐為主題之傾斜轉盤可</a:t>
            </a:r>
            <a:r>
              <a:rPr lang="en-US" altLang="zh-TW" sz="3600" dirty="0"/>
              <a:t>360</a:t>
            </a:r>
            <a:r>
              <a:rPr lang="zh-TW" altLang="en-US" sz="3600" dirty="0"/>
              <a:t>度旋轉，更好玩更刺激。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394" y="2246468"/>
            <a:ext cx="3782424" cy="2836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9275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兒童新樂園</a:t>
            </a:r>
            <a:r>
              <a:rPr lang="en-US" altLang="zh-TW" sz="4000"/>
              <a:t>https://www.tcap.taipei/cp.aspx?n=57F1A46B66881160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06662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laser.wav"/>
          </p:stSnd>
        </p:sndAc>
      </p:transition>
    </mc:Choice>
    <mc:Fallback>
      <p:transition spd="slow">
        <p:dissolv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71749" y="2103937"/>
            <a:ext cx="7920446" cy="445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140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3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TM02892315[[fn=絲縷]]</Template>
  <TotalTime>51</TotalTime>
  <Words>186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8" baseType="lpstr">
      <vt:lpstr>文鼎中特圓</vt:lpstr>
      <vt:lpstr>微軟正黑體</vt:lpstr>
      <vt:lpstr>新細明體</vt:lpstr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多面向</vt:lpstr>
      <vt:lpstr>兒童新樂園一日遊</vt:lpstr>
      <vt:lpstr>行程表</vt:lpstr>
      <vt:lpstr>票價</vt:lpstr>
      <vt:lpstr>尋寶船 </vt:lpstr>
      <vt:lpstr>小飛龍 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2021-12-23T06:01:41Z</dcterms:created>
  <dcterms:modified xsi:type="dcterms:W3CDTF">2022-01-06T05:55:39Z</dcterms:modified>
</cp:coreProperties>
</file>