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9E8DD6-1324-42C6-A4FF-0BE5B56DB789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9D8393D-8957-4662-97EA-E8507CF74FB2}">
      <dgm:prSet phldrT="[文字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en-US" altLang="zh-TW" dirty="0" smtClean="0"/>
            <a:t>8</a:t>
          </a:r>
          <a:r>
            <a:rPr lang="zh-TW" altLang="en-US" dirty="0" smtClean="0"/>
            <a:t>點</a:t>
          </a:r>
          <a:endParaRPr lang="en-US" altLang="zh-TW" dirty="0" smtClean="0"/>
        </a:p>
      </dgm:t>
    </dgm:pt>
    <dgm:pt modelId="{7EA6F481-4F51-42CC-9897-7C24EAFF6A7C}" type="parTrans" cxnId="{4BDB78DB-93F9-4003-ABE1-5462E9471126}">
      <dgm:prSet/>
      <dgm:spPr/>
      <dgm:t>
        <a:bodyPr/>
        <a:lstStyle/>
        <a:p>
          <a:endParaRPr lang="zh-TW" altLang="en-US"/>
        </a:p>
      </dgm:t>
    </dgm:pt>
    <dgm:pt modelId="{49AA3D97-A2A9-4E3C-91AD-D7BDCFDE3EDD}" type="sibTrans" cxnId="{4BDB78DB-93F9-4003-ABE1-5462E9471126}">
      <dgm:prSet/>
      <dgm:spPr/>
      <dgm:t>
        <a:bodyPr/>
        <a:lstStyle/>
        <a:p>
          <a:endParaRPr lang="zh-TW" altLang="en-US"/>
        </a:p>
      </dgm:t>
    </dgm:pt>
    <dgm:pt modelId="{2C0D57B3-A353-44DC-8203-E6C6D87F9648}">
      <dgm:prSet phldrT="[文字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zh-TW" altLang="en-US" dirty="0" smtClean="0"/>
            <a:t>海盜船</a:t>
          </a:r>
          <a:endParaRPr lang="en-US" altLang="zh-TW" dirty="0" smtClean="0"/>
        </a:p>
      </dgm:t>
    </dgm:pt>
    <dgm:pt modelId="{E9796870-5F58-441B-9C4C-BA3FF96796E7}" type="parTrans" cxnId="{A0658598-6523-4428-B37E-BE997A36C4BD}">
      <dgm:prSet/>
      <dgm:spPr/>
      <dgm:t>
        <a:bodyPr/>
        <a:lstStyle/>
        <a:p>
          <a:endParaRPr lang="zh-TW" altLang="en-US"/>
        </a:p>
      </dgm:t>
    </dgm:pt>
    <dgm:pt modelId="{0E76F600-9C8A-4004-B691-B10C78DE5866}" type="sibTrans" cxnId="{A0658598-6523-4428-B37E-BE997A36C4BD}">
      <dgm:prSet/>
      <dgm:spPr/>
      <dgm:t>
        <a:bodyPr/>
        <a:lstStyle/>
        <a:p>
          <a:endParaRPr lang="zh-TW" altLang="en-US"/>
        </a:p>
      </dgm:t>
    </dgm:pt>
    <dgm:pt modelId="{7D50472F-A79D-426E-9D45-08814C3CA45C}">
      <dgm:prSet phldrT="[文字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C176A503-52D5-432D-B60D-3F63EFA3F76E}" type="parTrans" cxnId="{4321BCD1-79E1-447F-9792-C4566D4D05BB}">
      <dgm:prSet/>
      <dgm:spPr/>
      <dgm:t>
        <a:bodyPr/>
        <a:lstStyle/>
        <a:p>
          <a:endParaRPr lang="zh-TW" altLang="en-US"/>
        </a:p>
      </dgm:t>
    </dgm:pt>
    <dgm:pt modelId="{8B99DB05-1275-4F03-8B98-9F31C3DF42C8}" type="sibTrans" cxnId="{4321BCD1-79E1-447F-9792-C4566D4D05BB}">
      <dgm:prSet/>
      <dgm:spPr/>
      <dgm:t>
        <a:bodyPr/>
        <a:lstStyle/>
        <a:p>
          <a:endParaRPr lang="zh-TW" altLang="en-US"/>
        </a:p>
      </dgm:t>
    </dgm:pt>
    <dgm:pt modelId="{022A2EAF-E4D5-4957-A7E6-89773276193E}">
      <dgm:prSet phldrT="[文字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zh-TW" altLang="en-US" dirty="0" smtClean="0"/>
            <a:t>雲霄飛車</a:t>
          </a:r>
          <a:endParaRPr lang="zh-TW" altLang="en-US" dirty="0"/>
        </a:p>
      </dgm:t>
    </dgm:pt>
    <dgm:pt modelId="{4861838B-7D14-4D46-9224-624F23D5D683}" type="parTrans" cxnId="{03B785ED-F7A1-4D6D-BDC0-56F087F1C9CB}">
      <dgm:prSet/>
      <dgm:spPr/>
      <dgm:t>
        <a:bodyPr/>
        <a:lstStyle/>
        <a:p>
          <a:endParaRPr lang="zh-TW" altLang="en-US"/>
        </a:p>
      </dgm:t>
    </dgm:pt>
    <dgm:pt modelId="{8ACE748A-6877-4779-9844-51A565A236D4}" type="sibTrans" cxnId="{03B785ED-F7A1-4D6D-BDC0-56F087F1C9CB}">
      <dgm:prSet/>
      <dgm:spPr/>
      <dgm:t>
        <a:bodyPr/>
        <a:lstStyle/>
        <a:p>
          <a:endParaRPr lang="zh-TW" altLang="en-US"/>
        </a:p>
      </dgm:t>
    </dgm:pt>
    <dgm:pt modelId="{D8C2B1F2-B3A3-4E44-94C1-866B9ADAE685}">
      <dgm:prSet phldrT="[文字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7C116EF0-A68A-4C6D-8411-B45E9A45321D}" type="parTrans" cxnId="{DF868E18-2FC9-49EB-9E31-16A062D195D3}">
      <dgm:prSet/>
      <dgm:spPr/>
      <dgm:t>
        <a:bodyPr/>
        <a:lstStyle/>
        <a:p>
          <a:endParaRPr lang="zh-TW" altLang="en-US"/>
        </a:p>
      </dgm:t>
    </dgm:pt>
    <dgm:pt modelId="{1473FF3D-DF64-4489-988B-70298D747509}" type="sibTrans" cxnId="{DF868E18-2FC9-49EB-9E31-16A062D195D3}">
      <dgm:prSet/>
      <dgm:spPr/>
      <dgm:t>
        <a:bodyPr/>
        <a:lstStyle/>
        <a:p>
          <a:endParaRPr lang="zh-TW" altLang="en-US"/>
        </a:p>
      </dgm:t>
    </dgm:pt>
    <dgm:pt modelId="{1D332B9B-BB7E-4061-B3E3-6631E6567633}" type="pres">
      <dgm:prSet presAssocID="{039E8DD6-1324-42C6-A4FF-0BE5B56DB78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6EC48BD-8849-4740-A321-F55D76D04059}" type="pres">
      <dgm:prSet presAssocID="{29D8393D-8957-4662-97EA-E8507CF74FB2}" presName="node" presStyleLbl="node1" presStyleIdx="0" presStyleCnt="5" custLinFactNeighborX="3367" custLinFactNeighborY="-844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7053066-39FC-44DC-8B12-DD870C1F2D7C}" type="pres">
      <dgm:prSet presAssocID="{49AA3D97-A2A9-4E3C-91AD-D7BDCFDE3EDD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42AC13A3-E4BE-4644-9F6B-82A03575FE60}" type="pres">
      <dgm:prSet presAssocID="{49AA3D97-A2A9-4E3C-91AD-D7BDCFDE3EDD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02416901-9045-4932-AFBD-0105A11C107A}" type="pres">
      <dgm:prSet presAssocID="{2C0D57B3-A353-44DC-8203-E6C6D87F964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F22D01-1949-4528-8329-F630563E1120}" type="pres">
      <dgm:prSet presAssocID="{0E76F600-9C8A-4004-B691-B10C78DE5866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DA00E336-5071-4C76-88E7-BD93AB4F3777}" type="pres">
      <dgm:prSet presAssocID="{0E76F600-9C8A-4004-B691-B10C78DE5866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33BC6DEF-2D97-402A-80A8-378B803125C6}" type="pres">
      <dgm:prSet presAssocID="{7D50472F-A79D-426E-9D45-08814C3CA45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C16214-8D9B-480B-B37D-62A9037BC87B}" type="pres">
      <dgm:prSet presAssocID="{8B99DB05-1275-4F03-8B98-9F31C3DF42C8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72629791-59A0-4D05-B9C9-758582F2FDF3}" type="pres">
      <dgm:prSet presAssocID="{8B99DB05-1275-4F03-8B98-9F31C3DF42C8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F3CF7DB6-6459-4F8D-8005-A57EA14ACA5C}" type="pres">
      <dgm:prSet presAssocID="{022A2EAF-E4D5-4957-A7E6-89773276193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0AF1BE-5126-4287-9123-8842673846D2}" type="pres">
      <dgm:prSet presAssocID="{8ACE748A-6877-4779-9844-51A565A236D4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B9D1C6A5-1EB1-451F-A964-5872534B2948}" type="pres">
      <dgm:prSet presAssocID="{8ACE748A-6877-4779-9844-51A565A236D4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E04A643E-D351-4403-AF09-1D6099A84A4F}" type="pres">
      <dgm:prSet presAssocID="{D8C2B1F2-B3A3-4E44-94C1-866B9ADAE685}" presName="node" presStyleLbl="node1" presStyleIdx="4" presStyleCnt="5" custLinFactNeighborY="-80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0AFDB77-24E0-4884-B5FD-D7618F55DD7E}" type="presOf" srcId="{2C0D57B3-A353-44DC-8203-E6C6D87F9648}" destId="{02416901-9045-4932-AFBD-0105A11C107A}" srcOrd="0" destOrd="0" presId="urn:microsoft.com/office/officeart/2005/8/layout/process5"/>
    <dgm:cxn modelId="{28C5D5D9-2DCB-4575-850C-293FF2A3E4B5}" type="presOf" srcId="{022A2EAF-E4D5-4957-A7E6-89773276193E}" destId="{F3CF7DB6-6459-4F8D-8005-A57EA14ACA5C}" srcOrd="0" destOrd="0" presId="urn:microsoft.com/office/officeart/2005/8/layout/process5"/>
    <dgm:cxn modelId="{ADAF1C0D-7779-41EE-957C-EEDC523E34E8}" type="presOf" srcId="{0E76F600-9C8A-4004-B691-B10C78DE5866}" destId="{DA00E336-5071-4C76-88E7-BD93AB4F3777}" srcOrd="1" destOrd="0" presId="urn:microsoft.com/office/officeart/2005/8/layout/process5"/>
    <dgm:cxn modelId="{8A56875B-76C8-43A2-96B2-E3A754136D6D}" type="presOf" srcId="{D8C2B1F2-B3A3-4E44-94C1-866B9ADAE685}" destId="{E04A643E-D351-4403-AF09-1D6099A84A4F}" srcOrd="0" destOrd="0" presId="urn:microsoft.com/office/officeart/2005/8/layout/process5"/>
    <dgm:cxn modelId="{BC1585EC-1D67-4893-8FC6-2D9E9102EB94}" type="presOf" srcId="{8ACE748A-6877-4779-9844-51A565A236D4}" destId="{B9D1C6A5-1EB1-451F-A964-5872534B2948}" srcOrd="1" destOrd="0" presId="urn:microsoft.com/office/officeart/2005/8/layout/process5"/>
    <dgm:cxn modelId="{AED89DD3-9C94-4B35-860D-8B3FBB5F4BA8}" type="presOf" srcId="{8B99DB05-1275-4F03-8B98-9F31C3DF42C8}" destId="{72629791-59A0-4D05-B9C9-758582F2FDF3}" srcOrd="1" destOrd="0" presId="urn:microsoft.com/office/officeart/2005/8/layout/process5"/>
    <dgm:cxn modelId="{30983B2E-54A0-4E4A-9183-CF94E81F968B}" type="presOf" srcId="{29D8393D-8957-4662-97EA-E8507CF74FB2}" destId="{A6EC48BD-8849-4740-A321-F55D76D04059}" srcOrd="0" destOrd="0" presId="urn:microsoft.com/office/officeart/2005/8/layout/process5"/>
    <dgm:cxn modelId="{B978FF1D-5EF7-4529-83B4-7CCE51E1C8AD}" type="presOf" srcId="{039E8DD6-1324-42C6-A4FF-0BE5B56DB789}" destId="{1D332B9B-BB7E-4061-B3E3-6631E6567633}" srcOrd="0" destOrd="0" presId="urn:microsoft.com/office/officeart/2005/8/layout/process5"/>
    <dgm:cxn modelId="{452F4997-6F4B-4D53-94BC-109B1B201A9D}" type="presOf" srcId="{49AA3D97-A2A9-4E3C-91AD-D7BDCFDE3EDD}" destId="{B7053066-39FC-44DC-8B12-DD870C1F2D7C}" srcOrd="0" destOrd="0" presId="urn:microsoft.com/office/officeart/2005/8/layout/process5"/>
    <dgm:cxn modelId="{4CAFBEBC-D35A-4147-9029-5A28C771F5E4}" type="presOf" srcId="{7D50472F-A79D-426E-9D45-08814C3CA45C}" destId="{33BC6DEF-2D97-402A-80A8-378B803125C6}" srcOrd="0" destOrd="0" presId="urn:microsoft.com/office/officeart/2005/8/layout/process5"/>
    <dgm:cxn modelId="{E4F4FA57-385E-44E0-8828-81994199A092}" type="presOf" srcId="{8B99DB05-1275-4F03-8B98-9F31C3DF42C8}" destId="{2EC16214-8D9B-480B-B37D-62A9037BC87B}" srcOrd="0" destOrd="0" presId="urn:microsoft.com/office/officeart/2005/8/layout/process5"/>
    <dgm:cxn modelId="{4321BCD1-79E1-447F-9792-C4566D4D05BB}" srcId="{039E8DD6-1324-42C6-A4FF-0BE5B56DB789}" destId="{7D50472F-A79D-426E-9D45-08814C3CA45C}" srcOrd="2" destOrd="0" parTransId="{C176A503-52D5-432D-B60D-3F63EFA3F76E}" sibTransId="{8B99DB05-1275-4F03-8B98-9F31C3DF42C8}"/>
    <dgm:cxn modelId="{03B785ED-F7A1-4D6D-BDC0-56F087F1C9CB}" srcId="{039E8DD6-1324-42C6-A4FF-0BE5B56DB789}" destId="{022A2EAF-E4D5-4957-A7E6-89773276193E}" srcOrd="3" destOrd="0" parTransId="{4861838B-7D14-4D46-9224-624F23D5D683}" sibTransId="{8ACE748A-6877-4779-9844-51A565A236D4}"/>
    <dgm:cxn modelId="{406C0322-61E0-4D11-AB29-94453DFF3864}" type="presOf" srcId="{8ACE748A-6877-4779-9844-51A565A236D4}" destId="{690AF1BE-5126-4287-9123-8842673846D2}" srcOrd="0" destOrd="0" presId="urn:microsoft.com/office/officeart/2005/8/layout/process5"/>
    <dgm:cxn modelId="{0BEA985E-E288-40CF-B570-A4895DD72367}" type="presOf" srcId="{49AA3D97-A2A9-4E3C-91AD-D7BDCFDE3EDD}" destId="{42AC13A3-E4BE-4644-9F6B-82A03575FE60}" srcOrd="1" destOrd="0" presId="urn:microsoft.com/office/officeart/2005/8/layout/process5"/>
    <dgm:cxn modelId="{8580686C-EC78-4DAC-911E-A084F7A0639B}" type="presOf" srcId="{0E76F600-9C8A-4004-B691-B10C78DE5866}" destId="{91F22D01-1949-4528-8329-F630563E1120}" srcOrd="0" destOrd="0" presId="urn:microsoft.com/office/officeart/2005/8/layout/process5"/>
    <dgm:cxn modelId="{4BDB78DB-93F9-4003-ABE1-5462E9471126}" srcId="{039E8DD6-1324-42C6-A4FF-0BE5B56DB789}" destId="{29D8393D-8957-4662-97EA-E8507CF74FB2}" srcOrd="0" destOrd="0" parTransId="{7EA6F481-4F51-42CC-9897-7C24EAFF6A7C}" sibTransId="{49AA3D97-A2A9-4E3C-91AD-D7BDCFDE3EDD}"/>
    <dgm:cxn modelId="{DF868E18-2FC9-49EB-9E31-16A062D195D3}" srcId="{039E8DD6-1324-42C6-A4FF-0BE5B56DB789}" destId="{D8C2B1F2-B3A3-4E44-94C1-866B9ADAE685}" srcOrd="4" destOrd="0" parTransId="{7C116EF0-A68A-4C6D-8411-B45E9A45321D}" sibTransId="{1473FF3D-DF64-4489-988B-70298D747509}"/>
    <dgm:cxn modelId="{A0658598-6523-4428-B37E-BE997A36C4BD}" srcId="{039E8DD6-1324-42C6-A4FF-0BE5B56DB789}" destId="{2C0D57B3-A353-44DC-8203-E6C6D87F9648}" srcOrd="1" destOrd="0" parTransId="{E9796870-5F58-441B-9C4C-BA3FF96796E7}" sibTransId="{0E76F600-9C8A-4004-B691-B10C78DE5866}"/>
    <dgm:cxn modelId="{D4FA6E6C-3942-41D5-AD83-265F0BD895DC}" type="presParOf" srcId="{1D332B9B-BB7E-4061-B3E3-6631E6567633}" destId="{A6EC48BD-8849-4740-A321-F55D76D04059}" srcOrd="0" destOrd="0" presId="urn:microsoft.com/office/officeart/2005/8/layout/process5"/>
    <dgm:cxn modelId="{86615F2C-EFD1-4ECF-A60F-45DE0EB7CE5F}" type="presParOf" srcId="{1D332B9B-BB7E-4061-B3E3-6631E6567633}" destId="{B7053066-39FC-44DC-8B12-DD870C1F2D7C}" srcOrd="1" destOrd="0" presId="urn:microsoft.com/office/officeart/2005/8/layout/process5"/>
    <dgm:cxn modelId="{C5137666-405F-4B5E-8C98-76CAE0693893}" type="presParOf" srcId="{B7053066-39FC-44DC-8B12-DD870C1F2D7C}" destId="{42AC13A3-E4BE-4644-9F6B-82A03575FE60}" srcOrd="0" destOrd="0" presId="urn:microsoft.com/office/officeart/2005/8/layout/process5"/>
    <dgm:cxn modelId="{47F90FDF-0CA7-4885-BF8A-003F7A0C26D4}" type="presParOf" srcId="{1D332B9B-BB7E-4061-B3E3-6631E6567633}" destId="{02416901-9045-4932-AFBD-0105A11C107A}" srcOrd="2" destOrd="0" presId="urn:microsoft.com/office/officeart/2005/8/layout/process5"/>
    <dgm:cxn modelId="{88CA719C-C390-404E-9C18-9876C19BBBA7}" type="presParOf" srcId="{1D332B9B-BB7E-4061-B3E3-6631E6567633}" destId="{91F22D01-1949-4528-8329-F630563E1120}" srcOrd="3" destOrd="0" presId="urn:microsoft.com/office/officeart/2005/8/layout/process5"/>
    <dgm:cxn modelId="{96E9C158-9BD7-45B1-A4A0-2BD96C994E07}" type="presParOf" srcId="{91F22D01-1949-4528-8329-F630563E1120}" destId="{DA00E336-5071-4C76-88E7-BD93AB4F3777}" srcOrd="0" destOrd="0" presId="urn:microsoft.com/office/officeart/2005/8/layout/process5"/>
    <dgm:cxn modelId="{22663AD7-4ED5-468F-AD68-1FC53CADD4F2}" type="presParOf" srcId="{1D332B9B-BB7E-4061-B3E3-6631E6567633}" destId="{33BC6DEF-2D97-402A-80A8-378B803125C6}" srcOrd="4" destOrd="0" presId="urn:microsoft.com/office/officeart/2005/8/layout/process5"/>
    <dgm:cxn modelId="{FBC16FFF-B76C-4194-94B4-2F76BE721A47}" type="presParOf" srcId="{1D332B9B-BB7E-4061-B3E3-6631E6567633}" destId="{2EC16214-8D9B-480B-B37D-62A9037BC87B}" srcOrd="5" destOrd="0" presId="urn:microsoft.com/office/officeart/2005/8/layout/process5"/>
    <dgm:cxn modelId="{B36047F4-D065-4F27-B8DB-192DC8535376}" type="presParOf" srcId="{2EC16214-8D9B-480B-B37D-62A9037BC87B}" destId="{72629791-59A0-4D05-B9C9-758582F2FDF3}" srcOrd="0" destOrd="0" presId="urn:microsoft.com/office/officeart/2005/8/layout/process5"/>
    <dgm:cxn modelId="{1980B21E-EB26-46B2-9175-DF86330B57E2}" type="presParOf" srcId="{1D332B9B-BB7E-4061-B3E3-6631E6567633}" destId="{F3CF7DB6-6459-4F8D-8005-A57EA14ACA5C}" srcOrd="6" destOrd="0" presId="urn:microsoft.com/office/officeart/2005/8/layout/process5"/>
    <dgm:cxn modelId="{2C69E14E-5F9B-4071-B7FB-C0175D1E2DA3}" type="presParOf" srcId="{1D332B9B-BB7E-4061-B3E3-6631E6567633}" destId="{690AF1BE-5126-4287-9123-8842673846D2}" srcOrd="7" destOrd="0" presId="urn:microsoft.com/office/officeart/2005/8/layout/process5"/>
    <dgm:cxn modelId="{E9527378-FF2A-4F7A-A5E2-EF8DE805B9FD}" type="presParOf" srcId="{690AF1BE-5126-4287-9123-8842673846D2}" destId="{B9D1C6A5-1EB1-451F-A964-5872534B2948}" srcOrd="0" destOrd="0" presId="urn:microsoft.com/office/officeart/2005/8/layout/process5"/>
    <dgm:cxn modelId="{A9965934-2438-475E-AE48-DDD8FA004685}" type="presParOf" srcId="{1D332B9B-BB7E-4061-B3E3-6631E6567633}" destId="{E04A643E-D351-4403-AF09-1D6099A84A4F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EC48BD-8849-4740-A321-F55D76D04059}">
      <dsp:nvSpPr>
        <dsp:cNvPr id="0" name=""/>
        <dsp:cNvSpPr/>
      </dsp:nvSpPr>
      <dsp:spPr>
        <a:xfrm>
          <a:off x="188497" y="0"/>
          <a:ext cx="2716187" cy="1629712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/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400" kern="1200" dirty="0" smtClean="0"/>
            <a:t>8</a:t>
          </a:r>
          <a:r>
            <a:rPr lang="zh-TW" altLang="en-US" sz="4400" kern="1200" dirty="0" smtClean="0"/>
            <a:t>點</a:t>
          </a:r>
          <a:endParaRPr lang="en-US" altLang="zh-TW" sz="4400" kern="1200" dirty="0" smtClean="0"/>
        </a:p>
      </dsp:txBody>
      <dsp:txXfrm>
        <a:off x="236230" y="47733"/>
        <a:ext cx="2620721" cy="1534246"/>
      </dsp:txXfrm>
    </dsp:sp>
    <dsp:sp modelId="{B7053066-39FC-44DC-8B12-DD870C1F2D7C}">
      <dsp:nvSpPr>
        <dsp:cNvPr id="0" name=""/>
        <dsp:cNvSpPr/>
      </dsp:nvSpPr>
      <dsp:spPr>
        <a:xfrm rot="2519">
          <a:off x="3123589" y="479397"/>
          <a:ext cx="52736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123589" y="614062"/>
        <a:ext cx="369153" cy="404168"/>
      </dsp:txXfrm>
    </dsp:sp>
    <dsp:sp modelId="{02416901-9045-4932-AFBD-0105A11C107A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94000"/>
                <a:satMod val="103000"/>
                <a:lumMod val="102000"/>
              </a:schemeClr>
            </a:gs>
            <a:gs pos="50000">
              <a:schemeClr val="accent2">
                <a:shade val="100000"/>
                <a:satMod val="110000"/>
                <a:lumMod val="100000"/>
              </a:schemeClr>
            </a:gs>
            <a:gs pos="100000">
              <a:schemeClr val="accent2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/>
        </a:scene3d>
        <a:sp3d>
          <a:bevelT prst="angle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海盜船</a:t>
          </a:r>
          <a:endParaRPr lang="en-US" altLang="zh-TW" sz="4400" kern="1200" dirty="0" smtClean="0"/>
        </a:p>
      </dsp:txBody>
      <dsp:txXfrm>
        <a:off x="3947439" y="50451"/>
        <a:ext cx="2620721" cy="1534246"/>
      </dsp:txXfrm>
    </dsp:sp>
    <dsp:sp modelId="{91F22D01-1949-4528-8329-F630563E1120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33BC6DEF-2D97-402A-80A8-378B803125C6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94000"/>
                <a:satMod val="103000"/>
                <a:lumMod val="102000"/>
              </a:schemeClr>
            </a:gs>
            <a:gs pos="50000">
              <a:schemeClr val="accent6">
                <a:shade val="100000"/>
                <a:satMod val="110000"/>
                <a:lumMod val="100000"/>
              </a:schemeClr>
            </a:gs>
            <a:gs pos="100000">
              <a:schemeClr val="accent6"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碰碰車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2EC16214-8D9B-480B-B37D-62A9037BC87B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F3CF7DB6-6459-4F8D-8005-A57EA14ACA5C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雲霄飛車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690AF1BE-5126-4287-9123-8842673846D2}">
      <dsp:nvSpPr>
        <dsp:cNvPr id="0" name=""/>
        <dsp:cNvSpPr/>
      </dsp:nvSpPr>
      <dsp:spPr>
        <a:xfrm rot="10918040">
          <a:off x="6887342" y="3132204"/>
          <a:ext cx="57617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142" y="3269894"/>
        <a:ext cx="403320" cy="404168"/>
      </dsp:txXfrm>
    </dsp:sp>
    <dsp:sp modelId="{E04A643E-D351-4403-AF09-1D6099A84A4F}">
      <dsp:nvSpPr>
        <dsp:cNvPr id="0" name=""/>
        <dsp:cNvSpPr/>
      </dsp:nvSpPr>
      <dsp:spPr>
        <a:xfrm>
          <a:off x="3899706" y="2588285"/>
          <a:ext cx="2716187" cy="162971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67000"/>
                <a:satMod val="105000"/>
                <a:lumMod val="110000"/>
              </a:schemeClr>
            </a:gs>
            <a:gs pos="50000">
              <a:schemeClr val="dk1">
                <a:tint val="73000"/>
                <a:satMod val="103000"/>
                <a:lumMod val="105000"/>
              </a:schemeClr>
            </a:gs>
            <a:gs pos="100000">
              <a:schemeClr val="dk1"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回家</a:t>
          </a:r>
          <a:endParaRPr lang="zh-TW" altLang="en-US" sz="4400" kern="1200" dirty="0"/>
        </a:p>
      </dsp:txBody>
      <dsp:txXfrm>
        <a:off x="3947439" y="2636018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5931-4A77-414B-9765-1F9962BFA2D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50D1-8A2C-403F-A06F-A458D5B94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19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5931-4A77-414B-9765-1F9962BFA2D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50D1-8A2C-403F-A06F-A458D5B94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073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5931-4A77-414B-9765-1F9962BFA2D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50D1-8A2C-403F-A06F-A458D5B94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0548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5931-4A77-414B-9765-1F9962BFA2D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50D1-8A2C-403F-A06F-A458D5B94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1420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5931-4A77-414B-9765-1F9962BFA2D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50D1-8A2C-403F-A06F-A458D5B94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425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5931-4A77-414B-9765-1F9962BFA2D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50D1-8A2C-403F-A06F-A458D5B94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5296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5931-4A77-414B-9765-1F9962BFA2D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50D1-8A2C-403F-A06F-A458D5B942D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303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5931-4A77-414B-9765-1F9962BFA2D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50D1-8A2C-403F-A06F-A458D5B942D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03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5931-4A77-414B-9765-1F9962BFA2D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50D1-8A2C-403F-A06F-A458D5B94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2228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5931-4A77-414B-9765-1F9962BFA2D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50D1-8A2C-403F-A06F-A458D5B94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9585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5931-4A77-414B-9765-1F9962BFA2D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50D1-8A2C-403F-A06F-A458D5B94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2621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A035931-4A77-414B-9765-1F9962BFA2D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250D1-8A2C-403F-A06F-A458D5B94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4893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75000">
              <a:schemeClr val="accent1">
                <a:lumMod val="45000"/>
                <a:lumOff val="55000"/>
              </a:schemeClr>
            </a:gs>
            <a:gs pos="95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兒</a:t>
            </a:r>
            <a:r>
              <a:rPr lang="zh-TW" altLang="en-US" dirty="0" smtClean="0">
                <a:solidFill>
                  <a:srgbClr val="FF000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童</a:t>
            </a:r>
            <a:r>
              <a:rPr lang="zh-TW" altLang="en-US" dirty="0" smtClean="0">
                <a:solidFill>
                  <a:srgbClr val="92D05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心</a:t>
            </a:r>
            <a:r>
              <a:rPr lang="zh-TW" altLang="en-US" dirty="0" smtClean="0">
                <a:solidFill>
                  <a:srgbClr val="0070C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樂</a:t>
            </a:r>
            <a:r>
              <a:rPr lang="zh-TW" altLang="en-US" dirty="0" smtClean="0">
                <a:solidFill>
                  <a:srgbClr val="00B05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園</a:t>
            </a:r>
            <a:r>
              <a:rPr lang="zh-TW" altLang="en-US" dirty="0" smtClean="0">
                <a:solidFill>
                  <a:srgbClr val="7030A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一</a:t>
            </a:r>
            <a:r>
              <a:rPr lang="zh-TW" altLang="en-US" dirty="0" smtClean="0">
                <a:solidFill>
                  <a:srgbClr val="00B0F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日</a:t>
            </a:r>
            <a:r>
              <a:rPr lang="zh-TW" altLang="en-US" dirty="0" smtClean="0">
                <a:solidFill>
                  <a:srgbClr val="00206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遊</a:t>
            </a:r>
            <a:endParaRPr lang="zh-TW" altLang="en-US" dirty="0">
              <a:solidFill>
                <a:srgbClr val="002060"/>
              </a:solidFill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en-US" altLang="zh-TW" sz="6000" dirty="0" err="1" smtClean="0"/>
              <a:t>nooooooooooooooooooo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97578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chemeClr val="accent1">
                <a:lumMod val="5000"/>
                <a:lumOff val="9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75000">
              <a:schemeClr val="accent1">
                <a:lumMod val="45000"/>
                <a:lumOff val="55000"/>
              </a:schemeClr>
            </a:gs>
            <a:gs pos="95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行程表</a:t>
            </a:r>
            <a:endParaRPr lang="zh-TW" altLang="en-US" dirty="0">
              <a:solidFill>
                <a:srgbClr val="FFC00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1731985"/>
              </p:ext>
            </p:extLst>
          </p:nvPr>
        </p:nvGraphicFramePr>
        <p:xfrm>
          <a:off x="844550" y="1828800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743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75000">
              <a:schemeClr val="accent1">
                <a:lumMod val="45000"/>
                <a:lumOff val="55000"/>
              </a:schemeClr>
            </a:gs>
            <a:gs pos="95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價格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6648569"/>
              </p:ext>
            </p:extLst>
          </p:nvPr>
        </p:nvGraphicFramePr>
        <p:xfrm>
          <a:off x="742604" y="1489166"/>
          <a:ext cx="10720646" cy="4781006"/>
        </p:xfrm>
        <a:graphic>
          <a:graphicData uri="http://schemas.openxmlformats.org/drawingml/2006/table">
            <a:tbl>
              <a:tblPr/>
              <a:tblGrid>
                <a:gridCol w="1608097">
                  <a:extLst>
                    <a:ext uri="{9D8B030D-6E8A-4147-A177-3AD203B41FA5}">
                      <a16:colId xmlns:a16="http://schemas.microsoft.com/office/drawing/2014/main" val="3310875413"/>
                    </a:ext>
                  </a:extLst>
                </a:gridCol>
                <a:gridCol w="1608097">
                  <a:extLst>
                    <a:ext uri="{9D8B030D-6E8A-4147-A177-3AD203B41FA5}">
                      <a16:colId xmlns:a16="http://schemas.microsoft.com/office/drawing/2014/main" val="2888613830"/>
                    </a:ext>
                  </a:extLst>
                </a:gridCol>
                <a:gridCol w="1608097">
                  <a:extLst>
                    <a:ext uri="{9D8B030D-6E8A-4147-A177-3AD203B41FA5}">
                      <a16:colId xmlns:a16="http://schemas.microsoft.com/office/drawing/2014/main" val="1758596781"/>
                    </a:ext>
                  </a:extLst>
                </a:gridCol>
                <a:gridCol w="1608097">
                  <a:extLst>
                    <a:ext uri="{9D8B030D-6E8A-4147-A177-3AD203B41FA5}">
                      <a16:colId xmlns:a16="http://schemas.microsoft.com/office/drawing/2014/main" val="4099909584"/>
                    </a:ext>
                  </a:extLst>
                </a:gridCol>
                <a:gridCol w="1608097">
                  <a:extLst>
                    <a:ext uri="{9D8B030D-6E8A-4147-A177-3AD203B41FA5}">
                      <a16:colId xmlns:a16="http://schemas.microsoft.com/office/drawing/2014/main" val="2609597336"/>
                    </a:ext>
                  </a:extLst>
                </a:gridCol>
                <a:gridCol w="1608097">
                  <a:extLst>
                    <a:ext uri="{9D8B030D-6E8A-4147-A177-3AD203B41FA5}">
                      <a16:colId xmlns:a16="http://schemas.microsoft.com/office/drawing/2014/main" val="2819235208"/>
                    </a:ext>
                  </a:extLst>
                </a:gridCol>
                <a:gridCol w="1072064">
                  <a:extLst>
                    <a:ext uri="{9D8B030D-6E8A-4147-A177-3AD203B41FA5}">
                      <a16:colId xmlns:a16="http://schemas.microsoft.com/office/drawing/2014/main" val="2717072103"/>
                    </a:ext>
                  </a:extLst>
                </a:gridCol>
              </a:tblGrid>
              <a:tr h="47704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00B0F0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00B0F0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00B0F0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00B0F0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00B0F0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00B0F0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00B0F0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00B0F0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00B0F0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00B0F0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00B0F0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00B0F0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00B0F0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00B0F0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00B0F0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00B0F0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00B0F0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00B0F0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00B0F0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393382"/>
                  </a:ext>
                </a:extLst>
              </a:tr>
              <a:tr h="28278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00B0F0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00B0F0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00B0F0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00B0F0"/>
                          </a:solidFill>
                          <a:effectLst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00B0F0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00B0F0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00B0F0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00B0F0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00B0F0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00B0F0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00B0F0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391939"/>
                  </a:ext>
                </a:extLst>
              </a:tr>
              <a:tr h="1476103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686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47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75000">
              <a:schemeClr val="accent1">
                <a:lumMod val="45000"/>
                <a:lumOff val="55000"/>
              </a:schemeClr>
            </a:gs>
            <a:gs pos="95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雲霄飛車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27" y="2064633"/>
            <a:ext cx="4314702" cy="3879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8080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75000">
              <a:schemeClr val="accent1">
                <a:lumMod val="45000"/>
                <a:lumOff val="55000"/>
              </a:schemeClr>
            </a:gs>
            <a:gs pos="95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樂園資料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000" dirty="0">
                <a:solidFill>
                  <a:srgbClr val="FFFF0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兒</a:t>
            </a:r>
            <a:r>
              <a:rPr lang="zh-TW" altLang="en-US" sz="4000" dirty="0">
                <a:solidFill>
                  <a:srgbClr val="FF000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童</a:t>
            </a:r>
            <a:r>
              <a:rPr lang="zh-TW" altLang="en-US" sz="4000" dirty="0">
                <a:solidFill>
                  <a:srgbClr val="92D05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心</a:t>
            </a:r>
            <a:r>
              <a:rPr lang="zh-TW" altLang="en-US" sz="4000" dirty="0" smtClean="0">
                <a:solidFill>
                  <a:srgbClr val="FFC000"/>
                </a:solidFill>
              </a:rPr>
              <a:t>樂</a:t>
            </a:r>
            <a:r>
              <a:rPr lang="zh-TW" altLang="en-US" sz="4000" dirty="0" smtClean="0">
                <a:solidFill>
                  <a:srgbClr val="92D050"/>
                </a:solidFill>
              </a:rPr>
              <a:t>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2949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兒童新樂園微電影</a:t>
            </a:r>
            <a:r>
              <a:rPr lang="en-US" altLang="zh-TW" b="1" dirty="0"/>
              <a:t>(</a:t>
            </a:r>
            <a:br>
              <a:rPr lang="en-US" altLang="zh-TW" b="1" dirty="0"/>
            </a:br>
            <a:endParaRPr lang="zh-TW" altLang="en-US" dirty="0"/>
          </a:p>
        </p:txBody>
      </p:sp>
      <p:pic>
        <p:nvPicPr>
          <p:cNvPr id="6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20240" y="2175782"/>
            <a:ext cx="7441475" cy="4185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81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TM02900743[[fn=有機]]</Template>
  <TotalTime>61</TotalTime>
  <Words>134</Words>
  <Application>Microsoft Office PowerPoint</Application>
  <PresentationFormat>寬螢幕</PresentationFormat>
  <Paragraphs>30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文鼎中特標準宋體</vt:lpstr>
      <vt:lpstr>文鼎空疊圓</vt:lpstr>
      <vt:lpstr>新細明體</vt:lpstr>
      <vt:lpstr>Calibri</vt:lpstr>
      <vt:lpstr>Calibri Light</vt:lpstr>
      <vt:lpstr>Wingdings 2</vt:lpstr>
      <vt:lpstr>HDOfficeLightV0</vt:lpstr>
      <vt:lpstr>兒童心樂園一日遊</vt:lpstr>
      <vt:lpstr>行程表</vt:lpstr>
      <vt:lpstr>價格</vt:lpstr>
      <vt:lpstr>雲霄飛車</vt:lpstr>
      <vt:lpstr>樂園資料</vt:lpstr>
      <vt:lpstr>兒童新樂園微電影(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兒童心樂園一日遊</dc:title>
  <dc:creator>Windows 使用者</dc:creator>
  <cp:lastModifiedBy>Windows 使用者</cp:lastModifiedBy>
  <cp:revision>9</cp:revision>
  <dcterms:created xsi:type="dcterms:W3CDTF">2021-12-23T05:55:06Z</dcterms:created>
  <dcterms:modified xsi:type="dcterms:W3CDTF">2022-01-06T05:58:17Z</dcterms:modified>
</cp:coreProperties>
</file>