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佈景主題樣式 1 - 輔色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A7B690-CEDE-4374-9677-ED5CAB0F6609}" type="doc">
      <dgm:prSet loTypeId="urn:microsoft.com/office/officeart/2005/8/layout/process5" loCatId="process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6D9A5799-7C73-4C27-8B60-047DE7B52EE9}">
      <dgm:prSet phldrT="[文字]"/>
      <dgm:spPr>
        <a:solidFill>
          <a:srgbClr val="FFFF00"/>
        </a:solidFill>
      </dgm:spPr>
      <dgm:t>
        <a:bodyPr/>
        <a:lstStyle/>
        <a:p>
          <a:r>
            <a:rPr lang="en-US" altLang="zh-TW" b="1" cap="none" spc="0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rPr>
            <a:t>8:20</a:t>
          </a:r>
          <a:r>
            <a:rPr lang="zh-TW" altLang="en-US" b="1" cap="none" spc="0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rPr>
            <a:t>出發</a:t>
          </a:r>
          <a:endParaRPr lang="zh-TW" altLang="en-US" b="1" cap="none" spc="0" dirty="0">
            <a:ln w="12700">
              <a:solidFill>
                <a:schemeClr val="tx2">
                  <a:lumMod val="75000"/>
                </a:schemeClr>
              </a:solidFill>
              <a:prstDash val="solid"/>
            </a:ln>
            <a:pattFill prst="dkUpDiag">
              <a:fgClr>
                <a:schemeClr val="tx2"/>
              </a:fgClr>
              <a:bgClr>
                <a:schemeClr val="tx2">
                  <a:lumMod val="20000"/>
                  <a:lumOff val="80000"/>
                </a:schemeClr>
              </a:bgClr>
            </a:pattFill>
            <a:effectLst>
              <a:outerShdw dist="38100" dir="2640000" algn="bl" rotWithShape="0">
                <a:schemeClr val="tx2">
                  <a:lumMod val="75000"/>
                </a:schemeClr>
              </a:outerShdw>
            </a:effectLst>
          </a:endParaRPr>
        </a:p>
      </dgm:t>
    </dgm:pt>
    <dgm:pt modelId="{0F687130-35DF-459F-BDFB-066970926D76}" type="parTrans" cxnId="{4D5E6C52-694F-4C91-B82D-3EA9CAE0E51F}">
      <dgm:prSet/>
      <dgm:spPr/>
      <dgm:t>
        <a:bodyPr/>
        <a:lstStyle/>
        <a:p>
          <a:endParaRPr lang="zh-TW" altLang="en-US"/>
        </a:p>
      </dgm:t>
    </dgm:pt>
    <dgm:pt modelId="{2E912BAE-0490-49B6-9CE3-9F82E98C0328}" type="sibTrans" cxnId="{4D5E6C52-694F-4C91-B82D-3EA9CAE0E51F}">
      <dgm:prSet/>
      <dgm:spPr/>
      <dgm:t>
        <a:bodyPr/>
        <a:lstStyle/>
        <a:p>
          <a:endParaRPr lang="zh-TW" altLang="en-US"/>
        </a:p>
      </dgm:t>
    </dgm:pt>
    <dgm:pt modelId="{80A62632-4A20-4CAA-B287-F1167A69418B}">
      <dgm:prSet phldrT="[文字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zh-TW" altLang="en-US" b="1" cap="none" spc="0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rPr>
            <a:t>先玩海盜船</a:t>
          </a:r>
          <a:endParaRPr lang="zh-TW" altLang="en-US" b="1" cap="none" spc="0" dirty="0">
            <a:ln w="22225">
              <a:solidFill>
                <a:schemeClr val="accent2"/>
              </a:solidFill>
              <a:prstDash val="solid"/>
            </a:ln>
            <a:solidFill>
              <a:schemeClr val="accent2">
                <a:lumMod val="40000"/>
                <a:lumOff val="60000"/>
              </a:schemeClr>
            </a:solidFill>
            <a:effectLst/>
          </a:endParaRPr>
        </a:p>
      </dgm:t>
    </dgm:pt>
    <dgm:pt modelId="{FB44EC00-9EB1-4823-B91F-76FA5287EF24}" type="parTrans" cxnId="{08E358DF-F179-4F57-BF44-A5C516BFD87B}">
      <dgm:prSet/>
      <dgm:spPr/>
      <dgm:t>
        <a:bodyPr/>
        <a:lstStyle/>
        <a:p>
          <a:endParaRPr lang="zh-TW" altLang="en-US"/>
        </a:p>
      </dgm:t>
    </dgm:pt>
    <dgm:pt modelId="{2F96A8B8-CE66-47E5-9EDC-2D60BCF3D6F2}" type="sibTrans" cxnId="{08E358DF-F179-4F57-BF44-A5C516BFD87B}">
      <dgm:prSet/>
      <dgm:spPr/>
      <dgm:t>
        <a:bodyPr/>
        <a:lstStyle/>
        <a:p>
          <a:endParaRPr lang="zh-TW" altLang="en-US"/>
        </a:p>
      </dgm:t>
    </dgm:pt>
    <dgm:pt modelId="{ECCC9E4F-94EF-4F96-B57B-4A7C966B9365}">
      <dgm:prSet phldrT="[文字]"/>
      <dgm:spPr/>
      <dgm:t>
        <a:bodyPr/>
        <a:lstStyle/>
        <a:p>
          <a:r>
            <a:rPr lang="zh-TW" altLang="en-US" b="1" cap="none" spc="0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rPr>
            <a:t>雲霄飛車</a:t>
          </a:r>
          <a:endParaRPr lang="zh-TW" altLang="en-US" b="1" cap="none" spc="0" dirty="0">
            <a:ln w="12700">
              <a:solidFill>
                <a:schemeClr val="tx2">
                  <a:lumMod val="75000"/>
                </a:schemeClr>
              </a:solidFill>
              <a:prstDash val="solid"/>
            </a:ln>
            <a:pattFill prst="dkUpDiag">
              <a:fgClr>
                <a:schemeClr val="tx2"/>
              </a:fgClr>
              <a:bgClr>
                <a:schemeClr val="tx2">
                  <a:lumMod val="20000"/>
                  <a:lumOff val="80000"/>
                </a:schemeClr>
              </a:bgClr>
            </a:pattFill>
            <a:effectLst>
              <a:outerShdw dist="38100" dir="2640000" algn="bl" rotWithShape="0">
                <a:schemeClr val="tx2">
                  <a:lumMod val="75000"/>
                </a:schemeClr>
              </a:outerShdw>
            </a:effectLst>
          </a:endParaRPr>
        </a:p>
      </dgm:t>
    </dgm:pt>
    <dgm:pt modelId="{E851C366-A13B-4D1C-BC29-E374E63C798A}" type="parTrans" cxnId="{35CA124F-9E25-470D-8F22-614ADEF29B90}">
      <dgm:prSet/>
      <dgm:spPr/>
      <dgm:t>
        <a:bodyPr/>
        <a:lstStyle/>
        <a:p>
          <a:endParaRPr lang="zh-TW" altLang="en-US"/>
        </a:p>
      </dgm:t>
    </dgm:pt>
    <dgm:pt modelId="{91CD57F6-C573-42AA-81E1-14457C7F1179}" type="sibTrans" cxnId="{35CA124F-9E25-470D-8F22-614ADEF29B90}">
      <dgm:prSet/>
      <dgm:spPr/>
      <dgm:t>
        <a:bodyPr/>
        <a:lstStyle/>
        <a:p>
          <a:endParaRPr lang="zh-TW" altLang="en-US"/>
        </a:p>
      </dgm:t>
    </dgm:pt>
    <dgm:pt modelId="{79080A53-FEBF-4B85-8EC6-96C189C0DC70}">
      <dgm:prSet phldrT="[文字]"/>
      <dgm:spPr/>
      <dgm:t>
        <a:bodyPr/>
        <a:lstStyle/>
        <a:p>
          <a:r>
            <a:rPr lang="zh-TW" altLang="en-US" b="1" cap="none" spc="0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rPr>
            <a:t>宇宙迴旋</a:t>
          </a:r>
          <a:endParaRPr lang="zh-TW" altLang="en-US" b="1" cap="none" spc="0" dirty="0">
            <a:ln w="12700">
              <a:solidFill>
                <a:schemeClr val="tx2">
                  <a:lumMod val="75000"/>
                </a:schemeClr>
              </a:solidFill>
              <a:prstDash val="solid"/>
            </a:ln>
            <a:pattFill prst="dkUpDiag">
              <a:fgClr>
                <a:schemeClr val="tx2"/>
              </a:fgClr>
              <a:bgClr>
                <a:schemeClr val="tx2">
                  <a:lumMod val="20000"/>
                  <a:lumOff val="80000"/>
                </a:schemeClr>
              </a:bgClr>
            </a:pattFill>
            <a:effectLst>
              <a:outerShdw dist="38100" dir="2640000" algn="bl" rotWithShape="0">
                <a:schemeClr val="tx2">
                  <a:lumMod val="75000"/>
                </a:schemeClr>
              </a:outerShdw>
            </a:effectLst>
          </a:endParaRPr>
        </a:p>
      </dgm:t>
    </dgm:pt>
    <dgm:pt modelId="{E42FD980-1265-48B4-A802-5F40502993CE}" type="parTrans" cxnId="{DEB11938-D34C-4E22-840B-01D89EF2E181}">
      <dgm:prSet/>
      <dgm:spPr/>
      <dgm:t>
        <a:bodyPr/>
        <a:lstStyle/>
        <a:p>
          <a:endParaRPr lang="zh-TW" altLang="en-US"/>
        </a:p>
      </dgm:t>
    </dgm:pt>
    <dgm:pt modelId="{FE3804C5-3F8D-475E-A99A-3E811B4A78B6}" type="sibTrans" cxnId="{DEB11938-D34C-4E22-840B-01D89EF2E181}">
      <dgm:prSet/>
      <dgm:spPr/>
      <dgm:t>
        <a:bodyPr/>
        <a:lstStyle/>
        <a:p>
          <a:endParaRPr lang="zh-TW" altLang="en-US"/>
        </a:p>
      </dgm:t>
    </dgm:pt>
    <dgm:pt modelId="{DC810D28-65DF-4ADB-9406-539C1FB6E1A4}">
      <dgm:prSet phldrT="[文字]"/>
      <dgm:spPr/>
      <dgm:t>
        <a:bodyPr/>
        <a:lstStyle/>
        <a:p>
          <a:r>
            <a:rPr lang="zh-TW" altLang="en-US" b="1" cap="none" spc="0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rPr>
            <a:t>咖啡杯</a:t>
          </a:r>
          <a:endParaRPr lang="zh-TW" altLang="en-US" b="1" cap="none" spc="0" dirty="0">
            <a:ln w="12700">
              <a:solidFill>
                <a:schemeClr val="tx2">
                  <a:lumMod val="75000"/>
                </a:schemeClr>
              </a:solidFill>
              <a:prstDash val="solid"/>
            </a:ln>
            <a:pattFill prst="dkUpDiag">
              <a:fgClr>
                <a:schemeClr val="tx2"/>
              </a:fgClr>
              <a:bgClr>
                <a:schemeClr val="tx2">
                  <a:lumMod val="20000"/>
                  <a:lumOff val="80000"/>
                </a:schemeClr>
              </a:bgClr>
            </a:pattFill>
            <a:effectLst>
              <a:outerShdw dist="38100" dir="2640000" algn="bl" rotWithShape="0">
                <a:schemeClr val="tx2">
                  <a:lumMod val="75000"/>
                </a:schemeClr>
              </a:outerShdw>
            </a:effectLst>
          </a:endParaRPr>
        </a:p>
      </dgm:t>
    </dgm:pt>
    <dgm:pt modelId="{4078EFBD-7E87-486C-8779-CFF9B6B85D33}" type="parTrans" cxnId="{06A02A30-2601-4C8C-B79C-E00AB2CE7362}">
      <dgm:prSet/>
      <dgm:spPr/>
      <dgm:t>
        <a:bodyPr/>
        <a:lstStyle/>
        <a:p>
          <a:endParaRPr lang="zh-TW" altLang="en-US"/>
        </a:p>
      </dgm:t>
    </dgm:pt>
    <dgm:pt modelId="{C614BD49-2220-433A-AE43-8012B66A9158}" type="sibTrans" cxnId="{06A02A30-2601-4C8C-B79C-E00AB2CE7362}">
      <dgm:prSet/>
      <dgm:spPr/>
      <dgm:t>
        <a:bodyPr/>
        <a:lstStyle/>
        <a:p>
          <a:endParaRPr lang="zh-TW" altLang="en-US"/>
        </a:p>
      </dgm:t>
    </dgm:pt>
    <dgm:pt modelId="{4AE05381-1166-493C-9A9E-F3DE6C079161}">
      <dgm:prSet phldrT="[文字]"/>
      <dgm:spPr/>
      <dgm:t>
        <a:bodyPr/>
        <a:lstStyle/>
        <a:p>
          <a:r>
            <a:rPr lang="en-US" altLang="zh-TW" b="1" cap="none" spc="0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rPr>
            <a:t>2:30</a:t>
          </a:r>
          <a:r>
            <a:rPr lang="zh-TW" altLang="en-US" b="1" cap="none" spc="0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rPr>
            <a:t>回學校</a:t>
          </a:r>
          <a:endParaRPr lang="zh-TW" altLang="en-US" b="1" cap="none" spc="0" dirty="0">
            <a:ln w="12700">
              <a:solidFill>
                <a:schemeClr val="tx2">
                  <a:lumMod val="75000"/>
                </a:schemeClr>
              </a:solidFill>
              <a:prstDash val="solid"/>
            </a:ln>
            <a:pattFill prst="dkUpDiag">
              <a:fgClr>
                <a:schemeClr val="tx2"/>
              </a:fgClr>
              <a:bgClr>
                <a:schemeClr val="tx2">
                  <a:lumMod val="20000"/>
                  <a:lumOff val="80000"/>
                </a:schemeClr>
              </a:bgClr>
            </a:pattFill>
            <a:effectLst>
              <a:outerShdw dist="38100" dir="2640000" algn="bl" rotWithShape="0">
                <a:schemeClr val="tx2">
                  <a:lumMod val="75000"/>
                </a:schemeClr>
              </a:outerShdw>
            </a:effectLst>
          </a:endParaRPr>
        </a:p>
      </dgm:t>
    </dgm:pt>
    <dgm:pt modelId="{D3220E6F-5F0C-4989-B00F-B7CC6015D740}" type="parTrans" cxnId="{B08D327D-4AFE-4FEF-8ECF-4B8A2C82C0F8}">
      <dgm:prSet/>
      <dgm:spPr/>
      <dgm:t>
        <a:bodyPr/>
        <a:lstStyle/>
        <a:p>
          <a:endParaRPr lang="zh-TW" altLang="en-US"/>
        </a:p>
      </dgm:t>
    </dgm:pt>
    <dgm:pt modelId="{C4B86DDF-8ADE-4E0F-B852-C04BA0B1AB21}" type="sibTrans" cxnId="{B08D327D-4AFE-4FEF-8ECF-4B8A2C82C0F8}">
      <dgm:prSet/>
      <dgm:spPr/>
      <dgm:t>
        <a:bodyPr/>
        <a:lstStyle/>
        <a:p>
          <a:endParaRPr lang="zh-TW" altLang="en-US"/>
        </a:p>
      </dgm:t>
    </dgm:pt>
    <dgm:pt modelId="{713918C4-9014-4957-AA50-B51076237C49}" type="pres">
      <dgm:prSet presAssocID="{85A7B690-CEDE-4374-9677-ED5CAB0F660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EB46926-4C10-4B25-9288-50DCE2C70F07}" type="pres">
      <dgm:prSet presAssocID="{6D9A5799-7C73-4C27-8B60-047DE7B52EE9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94E188E-1B70-4080-8F60-CFB141532288}" type="pres">
      <dgm:prSet presAssocID="{2E912BAE-0490-49B6-9CE3-9F82E98C0328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29C2DBD9-F20E-4A09-9BBE-4A7217E2FD37}" type="pres">
      <dgm:prSet presAssocID="{2E912BAE-0490-49B6-9CE3-9F82E98C0328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033B792F-99DE-4C9A-B313-2C6F95D1441D}" type="pres">
      <dgm:prSet presAssocID="{80A62632-4A20-4CAA-B287-F1167A69418B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6C7F44B-CCAF-465D-839C-3CAA0EAA38B3}" type="pres">
      <dgm:prSet presAssocID="{2F96A8B8-CE66-47E5-9EDC-2D60BCF3D6F2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FB9A211F-5D6D-422B-B43E-DF2E13127C93}" type="pres">
      <dgm:prSet presAssocID="{2F96A8B8-CE66-47E5-9EDC-2D60BCF3D6F2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8FC2AC76-712A-42D8-8FA5-BA127771624D}" type="pres">
      <dgm:prSet presAssocID="{ECCC9E4F-94EF-4F96-B57B-4A7C966B9365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AB85C6D-4812-447A-8DC2-A61E3C01A5F5}" type="pres">
      <dgm:prSet presAssocID="{91CD57F6-C573-42AA-81E1-14457C7F1179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E6FA4DB3-6B0F-4703-AEEC-9B6426613538}" type="pres">
      <dgm:prSet presAssocID="{91CD57F6-C573-42AA-81E1-14457C7F1179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CFF3D12C-A9D3-4682-BE6A-A57EAEAE884C}" type="pres">
      <dgm:prSet presAssocID="{79080A53-FEBF-4B85-8EC6-96C189C0DC70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3764AA6-3F9C-421B-A021-0C246CED95E1}" type="pres">
      <dgm:prSet presAssocID="{FE3804C5-3F8D-475E-A99A-3E811B4A78B6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D23AE4CB-BBE6-4D56-876A-AB50CEED6329}" type="pres">
      <dgm:prSet presAssocID="{FE3804C5-3F8D-475E-A99A-3E811B4A78B6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ACA9A550-C5D4-4D54-A657-67858542E92A}" type="pres">
      <dgm:prSet presAssocID="{DC810D28-65DF-4ADB-9406-539C1FB6E1A4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5932816-BE60-45D7-8F6B-6661FDB17F5C}" type="pres">
      <dgm:prSet presAssocID="{C614BD49-2220-433A-AE43-8012B66A9158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2A875B25-5F8B-4CD8-84CB-04235DD845A1}" type="pres">
      <dgm:prSet presAssocID="{C614BD49-2220-433A-AE43-8012B66A9158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DF36004D-2905-4FF5-9DBC-A191B534284A}" type="pres">
      <dgm:prSet presAssocID="{4AE05381-1166-493C-9A9E-F3DE6C079161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2C42E88-4BFC-4CFD-BBAA-61FA9F5B7594}" type="presOf" srcId="{91CD57F6-C573-42AA-81E1-14457C7F1179}" destId="{DAB85C6D-4812-447A-8DC2-A61E3C01A5F5}" srcOrd="0" destOrd="0" presId="urn:microsoft.com/office/officeart/2005/8/layout/process5"/>
    <dgm:cxn modelId="{0C515EE1-5592-4AEA-8991-535EB83CD5AC}" type="presOf" srcId="{DC810D28-65DF-4ADB-9406-539C1FB6E1A4}" destId="{ACA9A550-C5D4-4D54-A657-67858542E92A}" srcOrd="0" destOrd="0" presId="urn:microsoft.com/office/officeart/2005/8/layout/process5"/>
    <dgm:cxn modelId="{65EF76B8-F33F-4969-9441-E25985B544D1}" type="presOf" srcId="{2E912BAE-0490-49B6-9CE3-9F82E98C0328}" destId="{894E188E-1B70-4080-8F60-CFB141532288}" srcOrd="0" destOrd="0" presId="urn:microsoft.com/office/officeart/2005/8/layout/process5"/>
    <dgm:cxn modelId="{71D9EA00-BACA-4F3B-8A15-CD8C9D94CA8E}" type="presOf" srcId="{80A62632-4A20-4CAA-B287-F1167A69418B}" destId="{033B792F-99DE-4C9A-B313-2C6F95D1441D}" srcOrd="0" destOrd="0" presId="urn:microsoft.com/office/officeart/2005/8/layout/process5"/>
    <dgm:cxn modelId="{DEB11938-D34C-4E22-840B-01D89EF2E181}" srcId="{85A7B690-CEDE-4374-9677-ED5CAB0F6609}" destId="{79080A53-FEBF-4B85-8EC6-96C189C0DC70}" srcOrd="3" destOrd="0" parTransId="{E42FD980-1265-48B4-A802-5F40502993CE}" sibTransId="{FE3804C5-3F8D-475E-A99A-3E811B4A78B6}"/>
    <dgm:cxn modelId="{4D5E6C52-694F-4C91-B82D-3EA9CAE0E51F}" srcId="{85A7B690-CEDE-4374-9677-ED5CAB0F6609}" destId="{6D9A5799-7C73-4C27-8B60-047DE7B52EE9}" srcOrd="0" destOrd="0" parTransId="{0F687130-35DF-459F-BDFB-066970926D76}" sibTransId="{2E912BAE-0490-49B6-9CE3-9F82E98C0328}"/>
    <dgm:cxn modelId="{1C30BE7E-5ADB-4C5D-9404-B4B146912F3B}" type="presOf" srcId="{2E912BAE-0490-49B6-9CE3-9F82E98C0328}" destId="{29C2DBD9-F20E-4A09-9BBE-4A7217E2FD37}" srcOrd="1" destOrd="0" presId="urn:microsoft.com/office/officeart/2005/8/layout/process5"/>
    <dgm:cxn modelId="{30175DF0-979A-474F-A119-C63C5AB9FCDC}" type="presOf" srcId="{4AE05381-1166-493C-9A9E-F3DE6C079161}" destId="{DF36004D-2905-4FF5-9DBC-A191B534284A}" srcOrd="0" destOrd="0" presId="urn:microsoft.com/office/officeart/2005/8/layout/process5"/>
    <dgm:cxn modelId="{8AA90D57-BEA4-4A9E-A665-A3D3D9B5C3B1}" type="presOf" srcId="{91CD57F6-C573-42AA-81E1-14457C7F1179}" destId="{E6FA4DB3-6B0F-4703-AEEC-9B6426613538}" srcOrd="1" destOrd="0" presId="urn:microsoft.com/office/officeart/2005/8/layout/process5"/>
    <dgm:cxn modelId="{A416A2ED-130B-4FF0-890B-C4E832ECA76A}" type="presOf" srcId="{2F96A8B8-CE66-47E5-9EDC-2D60BCF3D6F2}" destId="{C6C7F44B-CCAF-465D-839C-3CAA0EAA38B3}" srcOrd="0" destOrd="0" presId="urn:microsoft.com/office/officeart/2005/8/layout/process5"/>
    <dgm:cxn modelId="{648114E1-1ED5-448E-AD21-46CB5B22C0F2}" type="presOf" srcId="{85A7B690-CEDE-4374-9677-ED5CAB0F6609}" destId="{713918C4-9014-4957-AA50-B51076237C49}" srcOrd="0" destOrd="0" presId="urn:microsoft.com/office/officeart/2005/8/layout/process5"/>
    <dgm:cxn modelId="{08E358DF-F179-4F57-BF44-A5C516BFD87B}" srcId="{85A7B690-CEDE-4374-9677-ED5CAB0F6609}" destId="{80A62632-4A20-4CAA-B287-F1167A69418B}" srcOrd="1" destOrd="0" parTransId="{FB44EC00-9EB1-4823-B91F-76FA5287EF24}" sibTransId="{2F96A8B8-CE66-47E5-9EDC-2D60BCF3D6F2}"/>
    <dgm:cxn modelId="{64541164-D9A8-4073-94CF-12C99CB5B656}" type="presOf" srcId="{2F96A8B8-CE66-47E5-9EDC-2D60BCF3D6F2}" destId="{FB9A211F-5D6D-422B-B43E-DF2E13127C93}" srcOrd="1" destOrd="0" presId="urn:microsoft.com/office/officeart/2005/8/layout/process5"/>
    <dgm:cxn modelId="{BD9831AE-EF1C-46A1-9AAD-6A7089B6DCB6}" type="presOf" srcId="{6D9A5799-7C73-4C27-8B60-047DE7B52EE9}" destId="{4EB46926-4C10-4B25-9288-50DCE2C70F07}" srcOrd="0" destOrd="0" presId="urn:microsoft.com/office/officeart/2005/8/layout/process5"/>
    <dgm:cxn modelId="{96C8B2E7-B8E3-4D14-91F7-4DBEC39EDABC}" type="presOf" srcId="{FE3804C5-3F8D-475E-A99A-3E811B4A78B6}" destId="{D23AE4CB-BBE6-4D56-876A-AB50CEED6329}" srcOrd="1" destOrd="0" presId="urn:microsoft.com/office/officeart/2005/8/layout/process5"/>
    <dgm:cxn modelId="{D5A89AD5-4F53-4B92-87A5-1FF6AE95F21D}" type="presOf" srcId="{C614BD49-2220-433A-AE43-8012B66A9158}" destId="{2A875B25-5F8B-4CD8-84CB-04235DD845A1}" srcOrd="1" destOrd="0" presId="urn:microsoft.com/office/officeart/2005/8/layout/process5"/>
    <dgm:cxn modelId="{627E1563-FF6A-4ADC-86FB-60B80FC9994F}" type="presOf" srcId="{FE3804C5-3F8D-475E-A99A-3E811B4A78B6}" destId="{A3764AA6-3F9C-421B-A021-0C246CED95E1}" srcOrd="0" destOrd="0" presId="urn:microsoft.com/office/officeart/2005/8/layout/process5"/>
    <dgm:cxn modelId="{FC8E4116-D43A-4289-B778-9CCE67D6866D}" type="presOf" srcId="{ECCC9E4F-94EF-4F96-B57B-4A7C966B9365}" destId="{8FC2AC76-712A-42D8-8FA5-BA127771624D}" srcOrd="0" destOrd="0" presId="urn:microsoft.com/office/officeart/2005/8/layout/process5"/>
    <dgm:cxn modelId="{F824146E-2CFD-49E9-AE47-2B25CE0EE04E}" type="presOf" srcId="{C614BD49-2220-433A-AE43-8012B66A9158}" destId="{55932816-BE60-45D7-8F6B-6661FDB17F5C}" srcOrd="0" destOrd="0" presId="urn:microsoft.com/office/officeart/2005/8/layout/process5"/>
    <dgm:cxn modelId="{404E3AE2-69CE-47ED-B4C3-6DE470F2D4C6}" type="presOf" srcId="{79080A53-FEBF-4B85-8EC6-96C189C0DC70}" destId="{CFF3D12C-A9D3-4682-BE6A-A57EAEAE884C}" srcOrd="0" destOrd="0" presId="urn:microsoft.com/office/officeart/2005/8/layout/process5"/>
    <dgm:cxn modelId="{35CA124F-9E25-470D-8F22-614ADEF29B90}" srcId="{85A7B690-CEDE-4374-9677-ED5CAB0F6609}" destId="{ECCC9E4F-94EF-4F96-B57B-4A7C966B9365}" srcOrd="2" destOrd="0" parTransId="{E851C366-A13B-4D1C-BC29-E374E63C798A}" sibTransId="{91CD57F6-C573-42AA-81E1-14457C7F1179}"/>
    <dgm:cxn modelId="{06A02A30-2601-4C8C-B79C-E00AB2CE7362}" srcId="{85A7B690-CEDE-4374-9677-ED5CAB0F6609}" destId="{DC810D28-65DF-4ADB-9406-539C1FB6E1A4}" srcOrd="4" destOrd="0" parTransId="{4078EFBD-7E87-486C-8779-CFF9B6B85D33}" sibTransId="{C614BD49-2220-433A-AE43-8012B66A9158}"/>
    <dgm:cxn modelId="{B08D327D-4AFE-4FEF-8ECF-4B8A2C82C0F8}" srcId="{85A7B690-CEDE-4374-9677-ED5CAB0F6609}" destId="{4AE05381-1166-493C-9A9E-F3DE6C079161}" srcOrd="5" destOrd="0" parTransId="{D3220E6F-5F0C-4989-B00F-B7CC6015D740}" sibTransId="{C4B86DDF-8ADE-4E0F-B852-C04BA0B1AB21}"/>
    <dgm:cxn modelId="{6A62313E-2340-42EA-B8D2-965F1F291D92}" type="presParOf" srcId="{713918C4-9014-4957-AA50-B51076237C49}" destId="{4EB46926-4C10-4B25-9288-50DCE2C70F07}" srcOrd="0" destOrd="0" presId="urn:microsoft.com/office/officeart/2005/8/layout/process5"/>
    <dgm:cxn modelId="{BC00C715-161F-4C21-8743-7EE6976F52B4}" type="presParOf" srcId="{713918C4-9014-4957-AA50-B51076237C49}" destId="{894E188E-1B70-4080-8F60-CFB141532288}" srcOrd="1" destOrd="0" presId="urn:microsoft.com/office/officeart/2005/8/layout/process5"/>
    <dgm:cxn modelId="{E4F5677D-4C59-456E-B07D-0652B7583AF8}" type="presParOf" srcId="{894E188E-1B70-4080-8F60-CFB141532288}" destId="{29C2DBD9-F20E-4A09-9BBE-4A7217E2FD37}" srcOrd="0" destOrd="0" presId="urn:microsoft.com/office/officeart/2005/8/layout/process5"/>
    <dgm:cxn modelId="{C3BBCFC8-A20B-407D-8C26-8FB89228DFC7}" type="presParOf" srcId="{713918C4-9014-4957-AA50-B51076237C49}" destId="{033B792F-99DE-4C9A-B313-2C6F95D1441D}" srcOrd="2" destOrd="0" presId="urn:microsoft.com/office/officeart/2005/8/layout/process5"/>
    <dgm:cxn modelId="{2F443914-4A17-4EDF-B800-9103EE75FA31}" type="presParOf" srcId="{713918C4-9014-4957-AA50-B51076237C49}" destId="{C6C7F44B-CCAF-465D-839C-3CAA0EAA38B3}" srcOrd="3" destOrd="0" presId="urn:microsoft.com/office/officeart/2005/8/layout/process5"/>
    <dgm:cxn modelId="{BDF5013F-6B99-45ED-96EC-33AC58C190A4}" type="presParOf" srcId="{C6C7F44B-CCAF-465D-839C-3CAA0EAA38B3}" destId="{FB9A211F-5D6D-422B-B43E-DF2E13127C93}" srcOrd="0" destOrd="0" presId="urn:microsoft.com/office/officeart/2005/8/layout/process5"/>
    <dgm:cxn modelId="{173CD138-B937-4D34-BC09-2CED12E8F091}" type="presParOf" srcId="{713918C4-9014-4957-AA50-B51076237C49}" destId="{8FC2AC76-712A-42D8-8FA5-BA127771624D}" srcOrd="4" destOrd="0" presId="urn:microsoft.com/office/officeart/2005/8/layout/process5"/>
    <dgm:cxn modelId="{479060F2-BB6C-4EEC-8F91-6DFBE0C73E13}" type="presParOf" srcId="{713918C4-9014-4957-AA50-B51076237C49}" destId="{DAB85C6D-4812-447A-8DC2-A61E3C01A5F5}" srcOrd="5" destOrd="0" presId="urn:microsoft.com/office/officeart/2005/8/layout/process5"/>
    <dgm:cxn modelId="{C4206D29-629D-4D05-8BDB-CBB0EEAA6650}" type="presParOf" srcId="{DAB85C6D-4812-447A-8DC2-A61E3C01A5F5}" destId="{E6FA4DB3-6B0F-4703-AEEC-9B6426613538}" srcOrd="0" destOrd="0" presId="urn:microsoft.com/office/officeart/2005/8/layout/process5"/>
    <dgm:cxn modelId="{76711D99-5F64-48F8-8D75-3031FF74FF4F}" type="presParOf" srcId="{713918C4-9014-4957-AA50-B51076237C49}" destId="{CFF3D12C-A9D3-4682-BE6A-A57EAEAE884C}" srcOrd="6" destOrd="0" presId="urn:microsoft.com/office/officeart/2005/8/layout/process5"/>
    <dgm:cxn modelId="{CD1B0B00-E82D-4B91-9B0D-1022CF0A2073}" type="presParOf" srcId="{713918C4-9014-4957-AA50-B51076237C49}" destId="{A3764AA6-3F9C-421B-A021-0C246CED95E1}" srcOrd="7" destOrd="0" presId="urn:microsoft.com/office/officeart/2005/8/layout/process5"/>
    <dgm:cxn modelId="{E7CB252F-2D4C-47D5-B95A-C2036EF2C4E5}" type="presParOf" srcId="{A3764AA6-3F9C-421B-A021-0C246CED95E1}" destId="{D23AE4CB-BBE6-4D56-876A-AB50CEED6329}" srcOrd="0" destOrd="0" presId="urn:microsoft.com/office/officeart/2005/8/layout/process5"/>
    <dgm:cxn modelId="{C97F849F-7D42-4981-8825-B10F2B1F7446}" type="presParOf" srcId="{713918C4-9014-4957-AA50-B51076237C49}" destId="{ACA9A550-C5D4-4D54-A657-67858542E92A}" srcOrd="8" destOrd="0" presId="urn:microsoft.com/office/officeart/2005/8/layout/process5"/>
    <dgm:cxn modelId="{D214201E-00D0-49BD-A623-A1DCFD05DC47}" type="presParOf" srcId="{713918C4-9014-4957-AA50-B51076237C49}" destId="{55932816-BE60-45D7-8F6B-6661FDB17F5C}" srcOrd="9" destOrd="0" presId="urn:microsoft.com/office/officeart/2005/8/layout/process5"/>
    <dgm:cxn modelId="{F2259647-D61D-47A5-96DD-05480CBD51BC}" type="presParOf" srcId="{55932816-BE60-45D7-8F6B-6661FDB17F5C}" destId="{2A875B25-5F8B-4CD8-84CB-04235DD845A1}" srcOrd="0" destOrd="0" presId="urn:microsoft.com/office/officeart/2005/8/layout/process5"/>
    <dgm:cxn modelId="{B47CB87B-38F5-405B-921A-27526861F3AF}" type="presParOf" srcId="{713918C4-9014-4957-AA50-B51076237C49}" destId="{DF36004D-2905-4FF5-9DBC-A191B534284A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B46926-4C10-4B25-9288-50DCE2C70F07}">
      <dsp:nvSpPr>
        <dsp:cNvPr id="0" name=""/>
        <dsp:cNvSpPr/>
      </dsp:nvSpPr>
      <dsp:spPr>
        <a:xfrm>
          <a:off x="631894" y="238"/>
          <a:ext cx="2514897" cy="1508938"/>
        </a:xfrm>
        <a:prstGeom prst="roundRect">
          <a:avLst>
            <a:gd name="adj" fmla="val 10000"/>
          </a:avLst>
        </a:prstGeom>
        <a:solidFill>
          <a:srgbClr val="FFFF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600" b="1" kern="1200" cap="none" spc="0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rPr>
            <a:t>8:20</a:t>
          </a:r>
          <a:r>
            <a:rPr lang="zh-TW" altLang="en-US" sz="3600" b="1" kern="1200" cap="none" spc="0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rPr>
            <a:t>出發</a:t>
          </a:r>
          <a:endParaRPr lang="zh-TW" altLang="en-US" sz="3600" b="1" kern="1200" cap="none" spc="0" dirty="0">
            <a:ln w="12700">
              <a:solidFill>
                <a:schemeClr val="tx2">
                  <a:lumMod val="75000"/>
                </a:schemeClr>
              </a:solidFill>
              <a:prstDash val="solid"/>
            </a:ln>
            <a:pattFill prst="dkUpDiag">
              <a:fgClr>
                <a:schemeClr val="tx2"/>
              </a:fgClr>
              <a:bgClr>
                <a:schemeClr val="tx2">
                  <a:lumMod val="20000"/>
                  <a:lumOff val="80000"/>
                </a:schemeClr>
              </a:bgClr>
            </a:pattFill>
            <a:effectLst>
              <a:outerShdw dist="38100" dir="2640000" algn="bl" rotWithShape="0">
                <a:schemeClr val="tx2">
                  <a:lumMod val="75000"/>
                </a:schemeClr>
              </a:outerShdw>
            </a:effectLst>
          </a:endParaRPr>
        </a:p>
      </dsp:txBody>
      <dsp:txXfrm>
        <a:off x="676089" y="44433"/>
        <a:ext cx="2426507" cy="1420548"/>
      </dsp:txXfrm>
    </dsp:sp>
    <dsp:sp modelId="{894E188E-1B70-4080-8F60-CFB141532288}">
      <dsp:nvSpPr>
        <dsp:cNvPr id="0" name=""/>
        <dsp:cNvSpPr/>
      </dsp:nvSpPr>
      <dsp:spPr>
        <a:xfrm>
          <a:off x="3368103" y="442860"/>
          <a:ext cx="533158" cy="6236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600" kern="1200"/>
        </a:p>
      </dsp:txBody>
      <dsp:txXfrm>
        <a:off x="3368103" y="567599"/>
        <a:ext cx="373211" cy="374216"/>
      </dsp:txXfrm>
    </dsp:sp>
    <dsp:sp modelId="{033B792F-99DE-4C9A-B313-2C6F95D1441D}">
      <dsp:nvSpPr>
        <dsp:cNvPr id="0" name=""/>
        <dsp:cNvSpPr/>
      </dsp:nvSpPr>
      <dsp:spPr>
        <a:xfrm>
          <a:off x="4152751" y="238"/>
          <a:ext cx="2514897" cy="1508938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b="1" kern="1200" cap="none" spc="0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rPr>
            <a:t>先玩海盜船</a:t>
          </a:r>
          <a:endParaRPr lang="zh-TW" altLang="en-US" sz="3600" b="1" kern="1200" cap="none" spc="0" dirty="0">
            <a:ln w="22225">
              <a:solidFill>
                <a:schemeClr val="accent2"/>
              </a:solidFill>
              <a:prstDash val="solid"/>
            </a:ln>
            <a:solidFill>
              <a:schemeClr val="accent2">
                <a:lumMod val="40000"/>
                <a:lumOff val="60000"/>
              </a:schemeClr>
            </a:solidFill>
            <a:effectLst/>
          </a:endParaRPr>
        </a:p>
      </dsp:txBody>
      <dsp:txXfrm>
        <a:off x="4196946" y="44433"/>
        <a:ext cx="2426507" cy="1420548"/>
      </dsp:txXfrm>
    </dsp:sp>
    <dsp:sp modelId="{C6C7F44B-CCAF-465D-839C-3CAA0EAA38B3}">
      <dsp:nvSpPr>
        <dsp:cNvPr id="0" name=""/>
        <dsp:cNvSpPr/>
      </dsp:nvSpPr>
      <dsp:spPr>
        <a:xfrm>
          <a:off x="6888959" y="442860"/>
          <a:ext cx="533158" cy="6236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187402"/>
            <a:satOff val="3003"/>
            <a:lumOff val="-19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600" kern="1200"/>
        </a:p>
      </dsp:txBody>
      <dsp:txXfrm>
        <a:off x="6888959" y="567599"/>
        <a:ext cx="373211" cy="374216"/>
      </dsp:txXfrm>
    </dsp:sp>
    <dsp:sp modelId="{8FC2AC76-712A-42D8-8FA5-BA127771624D}">
      <dsp:nvSpPr>
        <dsp:cNvPr id="0" name=""/>
        <dsp:cNvSpPr/>
      </dsp:nvSpPr>
      <dsp:spPr>
        <a:xfrm>
          <a:off x="7673607" y="238"/>
          <a:ext cx="2514897" cy="1508938"/>
        </a:xfrm>
        <a:prstGeom prst="roundRect">
          <a:avLst>
            <a:gd name="adj" fmla="val 10000"/>
          </a:avLst>
        </a:prstGeom>
        <a:solidFill>
          <a:schemeClr val="accent4">
            <a:hueOff val="1899843"/>
            <a:satOff val="4804"/>
            <a:lumOff val="-31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b="1" kern="1200" cap="none" spc="0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rPr>
            <a:t>雲霄飛車</a:t>
          </a:r>
          <a:endParaRPr lang="zh-TW" altLang="en-US" sz="3600" b="1" kern="1200" cap="none" spc="0" dirty="0">
            <a:ln w="12700">
              <a:solidFill>
                <a:schemeClr val="tx2">
                  <a:lumMod val="75000"/>
                </a:schemeClr>
              </a:solidFill>
              <a:prstDash val="solid"/>
            </a:ln>
            <a:pattFill prst="dkUpDiag">
              <a:fgClr>
                <a:schemeClr val="tx2"/>
              </a:fgClr>
              <a:bgClr>
                <a:schemeClr val="tx2">
                  <a:lumMod val="20000"/>
                  <a:lumOff val="80000"/>
                </a:schemeClr>
              </a:bgClr>
            </a:pattFill>
            <a:effectLst>
              <a:outerShdw dist="38100" dir="2640000" algn="bl" rotWithShape="0">
                <a:schemeClr val="tx2">
                  <a:lumMod val="75000"/>
                </a:schemeClr>
              </a:outerShdw>
            </a:effectLst>
          </a:endParaRPr>
        </a:p>
      </dsp:txBody>
      <dsp:txXfrm>
        <a:off x="7717802" y="44433"/>
        <a:ext cx="2426507" cy="1420548"/>
      </dsp:txXfrm>
    </dsp:sp>
    <dsp:sp modelId="{DAB85C6D-4812-447A-8DC2-A61E3C01A5F5}">
      <dsp:nvSpPr>
        <dsp:cNvPr id="0" name=""/>
        <dsp:cNvSpPr/>
      </dsp:nvSpPr>
      <dsp:spPr>
        <a:xfrm rot="5400000">
          <a:off x="8664477" y="1685219"/>
          <a:ext cx="533158" cy="6236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2374804"/>
            <a:satOff val="6006"/>
            <a:lumOff val="-39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600" kern="1200"/>
        </a:p>
      </dsp:txBody>
      <dsp:txXfrm rot="-5400000">
        <a:off x="8743949" y="1730487"/>
        <a:ext cx="374216" cy="373211"/>
      </dsp:txXfrm>
    </dsp:sp>
    <dsp:sp modelId="{CFF3D12C-A9D3-4682-BE6A-A57EAEAE884C}">
      <dsp:nvSpPr>
        <dsp:cNvPr id="0" name=""/>
        <dsp:cNvSpPr/>
      </dsp:nvSpPr>
      <dsp:spPr>
        <a:xfrm>
          <a:off x="7673607" y="2515136"/>
          <a:ext cx="2514897" cy="1508938"/>
        </a:xfrm>
        <a:prstGeom prst="roundRect">
          <a:avLst>
            <a:gd name="adj" fmla="val 10000"/>
          </a:avLst>
        </a:prstGeom>
        <a:solidFill>
          <a:schemeClr val="accent4">
            <a:hueOff val="2849765"/>
            <a:satOff val="7207"/>
            <a:lumOff val="-47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b="1" kern="1200" cap="none" spc="0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rPr>
            <a:t>宇宙迴旋</a:t>
          </a:r>
          <a:endParaRPr lang="zh-TW" altLang="en-US" sz="3600" b="1" kern="1200" cap="none" spc="0" dirty="0">
            <a:ln w="12700">
              <a:solidFill>
                <a:schemeClr val="tx2">
                  <a:lumMod val="75000"/>
                </a:schemeClr>
              </a:solidFill>
              <a:prstDash val="solid"/>
            </a:ln>
            <a:pattFill prst="dkUpDiag">
              <a:fgClr>
                <a:schemeClr val="tx2"/>
              </a:fgClr>
              <a:bgClr>
                <a:schemeClr val="tx2">
                  <a:lumMod val="20000"/>
                  <a:lumOff val="80000"/>
                </a:schemeClr>
              </a:bgClr>
            </a:pattFill>
            <a:effectLst>
              <a:outerShdw dist="38100" dir="2640000" algn="bl" rotWithShape="0">
                <a:schemeClr val="tx2">
                  <a:lumMod val="75000"/>
                </a:schemeClr>
              </a:outerShdw>
            </a:effectLst>
          </a:endParaRPr>
        </a:p>
      </dsp:txBody>
      <dsp:txXfrm>
        <a:off x="7717802" y="2559331"/>
        <a:ext cx="2426507" cy="1420548"/>
      </dsp:txXfrm>
    </dsp:sp>
    <dsp:sp modelId="{A3764AA6-3F9C-421B-A021-0C246CED95E1}">
      <dsp:nvSpPr>
        <dsp:cNvPr id="0" name=""/>
        <dsp:cNvSpPr/>
      </dsp:nvSpPr>
      <dsp:spPr>
        <a:xfrm rot="10800000">
          <a:off x="6919138" y="2957758"/>
          <a:ext cx="533158" cy="6236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3562206"/>
            <a:satOff val="9008"/>
            <a:lumOff val="-58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600" kern="1200"/>
        </a:p>
      </dsp:txBody>
      <dsp:txXfrm rot="10800000">
        <a:off x="7079085" y="3082497"/>
        <a:ext cx="373211" cy="374216"/>
      </dsp:txXfrm>
    </dsp:sp>
    <dsp:sp modelId="{ACA9A550-C5D4-4D54-A657-67858542E92A}">
      <dsp:nvSpPr>
        <dsp:cNvPr id="0" name=""/>
        <dsp:cNvSpPr/>
      </dsp:nvSpPr>
      <dsp:spPr>
        <a:xfrm>
          <a:off x="4152751" y="2515136"/>
          <a:ext cx="2514897" cy="1508938"/>
        </a:xfrm>
        <a:prstGeom prst="roundRect">
          <a:avLst>
            <a:gd name="adj" fmla="val 10000"/>
          </a:avLst>
        </a:prstGeom>
        <a:solidFill>
          <a:schemeClr val="accent4">
            <a:hueOff val="3799686"/>
            <a:satOff val="9609"/>
            <a:lumOff val="-62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b="1" kern="1200" cap="none" spc="0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rPr>
            <a:t>咖啡杯</a:t>
          </a:r>
          <a:endParaRPr lang="zh-TW" altLang="en-US" sz="3600" b="1" kern="1200" cap="none" spc="0" dirty="0">
            <a:ln w="12700">
              <a:solidFill>
                <a:schemeClr val="tx2">
                  <a:lumMod val="75000"/>
                </a:schemeClr>
              </a:solidFill>
              <a:prstDash val="solid"/>
            </a:ln>
            <a:pattFill prst="dkUpDiag">
              <a:fgClr>
                <a:schemeClr val="tx2"/>
              </a:fgClr>
              <a:bgClr>
                <a:schemeClr val="tx2">
                  <a:lumMod val="20000"/>
                  <a:lumOff val="80000"/>
                </a:schemeClr>
              </a:bgClr>
            </a:pattFill>
            <a:effectLst>
              <a:outerShdw dist="38100" dir="2640000" algn="bl" rotWithShape="0">
                <a:schemeClr val="tx2">
                  <a:lumMod val="75000"/>
                </a:schemeClr>
              </a:outerShdw>
            </a:effectLst>
          </a:endParaRPr>
        </a:p>
      </dsp:txBody>
      <dsp:txXfrm>
        <a:off x="4196946" y="2559331"/>
        <a:ext cx="2426507" cy="1420548"/>
      </dsp:txXfrm>
    </dsp:sp>
    <dsp:sp modelId="{55932816-BE60-45D7-8F6B-6661FDB17F5C}">
      <dsp:nvSpPr>
        <dsp:cNvPr id="0" name=""/>
        <dsp:cNvSpPr/>
      </dsp:nvSpPr>
      <dsp:spPr>
        <a:xfrm rot="10800000">
          <a:off x="3398281" y="2957758"/>
          <a:ext cx="533158" cy="6236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4749608"/>
            <a:satOff val="12011"/>
            <a:lumOff val="-78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600" kern="1200"/>
        </a:p>
      </dsp:txBody>
      <dsp:txXfrm rot="10800000">
        <a:off x="3558228" y="3082497"/>
        <a:ext cx="373211" cy="374216"/>
      </dsp:txXfrm>
    </dsp:sp>
    <dsp:sp modelId="{DF36004D-2905-4FF5-9DBC-A191B534284A}">
      <dsp:nvSpPr>
        <dsp:cNvPr id="0" name=""/>
        <dsp:cNvSpPr/>
      </dsp:nvSpPr>
      <dsp:spPr>
        <a:xfrm>
          <a:off x="631894" y="2515136"/>
          <a:ext cx="2514897" cy="1508938"/>
        </a:xfrm>
        <a:prstGeom prst="roundRect">
          <a:avLst>
            <a:gd name="adj" fmla="val 10000"/>
          </a:avLst>
        </a:prstGeom>
        <a:solidFill>
          <a:schemeClr val="accent4">
            <a:hueOff val="4749608"/>
            <a:satOff val="12011"/>
            <a:lumOff val="-78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600" b="1" kern="1200" cap="none" spc="0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rPr>
            <a:t>2:30</a:t>
          </a:r>
          <a:r>
            <a:rPr lang="zh-TW" altLang="en-US" sz="3600" b="1" kern="1200" cap="none" spc="0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rPr>
            <a:t>回學校</a:t>
          </a:r>
          <a:endParaRPr lang="zh-TW" altLang="en-US" sz="3600" b="1" kern="1200" cap="none" spc="0" dirty="0">
            <a:ln w="12700">
              <a:solidFill>
                <a:schemeClr val="tx2">
                  <a:lumMod val="75000"/>
                </a:schemeClr>
              </a:solidFill>
              <a:prstDash val="solid"/>
            </a:ln>
            <a:pattFill prst="dkUpDiag">
              <a:fgClr>
                <a:schemeClr val="tx2"/>
              </a:fgClr>
              <a:bgClr>
                <a:schemeClr val="tx2">
                  <a:lumMod val="20000"/>
                  <a:lumOff val="80000"/>
                </a:schemeClr>
              </a:bgClr>
            </a:pattFill>
            <a:effectLst>
              <a:outerShdw dist="38100" dir="2640000" algn="bl" rotWithShape="0">
                <a:schemeClr val="tx2">
                  <a:lumMod val="75000"/>
                </a:schemeClr>
              </a:outerShdw>
            </a:effectLst>
          </a:endParaRPr>
        </a:p>
      </dsp:txBody>
      <dsp:txXfrm>
        <a:off x="676089" y="2559331"/>
        <a:ext cx="2426507" cy="14205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A7FB447F-CF73-483B-88AB-81FAA56E203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2E1B636E-23BB-4D12-8BEB-DBC4771DB3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29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B447F-CF73-483B-88AB-81FAA56E203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636E-23BB-4D12-8BEB-DBC4771DB3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1938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7FB447F-CF73-483B-88AB-81FAA56E203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E1B636E-23BB-4D12-8BEB-DBC4771DB3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84821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7FB447F-CF73-483B-88AB-81FAA56E203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E1B636E-23BB-4D12-8BEB-DBC4771DB37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70029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7FB447F-CF73-483B-88AB-81FAA56E203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E1B636E-23BB-4D12-8BEB-DBC4771DB3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99376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B447F-CF73-483B-88AB-81FAA56E203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636E-23BB-4D12-8BEB-DBC4771DB3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15935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B447F-CF73-483B-88AB-81FAA56E203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636E-23BB-4D12-8BEB-DBC4771DB3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34085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B447F-CF73-483B-88AB-81FAA56E203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636E-23BB-4D12-8BEB-DBC4771DB3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74516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7FB447F-CF73-483B-88AB-81FAA56E203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E1B636E-23BB-4D12-8BEB-DBC4771DB3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1186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B447F-CF73-483B-88AB-81FAA56E203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636E-23BB-4D12-8BEB-DBC4771DB3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423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7FB447F-CF73-483B-88AB-81FAA56E203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E1B636E-23BB-4D12-8BEB-DBC4771DB3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2454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B447F-CF73-483B-88AB-81FAA56E203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636E-23BB-4D12-8BEB-DBC4771DB3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6974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B447F-CF73-483B-88AB-81FAA56E203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636E-23BB-4D12-8BEB-DBC4771DB3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9447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B447F-CF73-483B-88AB-81FAA56E203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636E-23BB-4D12-8BEB-DBC4771DB3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9232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B447F-CF73-483B-88AB-81FAA56E203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636E-23BB-4D12-8BEB-DBC4771DB3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33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B447F-CF73-483B-88AB-81FAA56E203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636E-23BB-4D12-8BEB-DBC4771DB3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0601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B447F-CF73-483B-88AB-81FAA56E203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636E-23BB-4D12-8BEB-DBC4771DB3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024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B447F-CF73-483B-88AB-81FAA56E2032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B636E-23BB-4D12-8BEB-DBC4771DB3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704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55000">
              <a:srgbClr val="FF0000"/>
            </a:gs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541726" y="6061892"/>
            <a:ext cx="1467394" cy="68580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altLang="zh-TW" dirty="0" smtClean="0"/>
              <a:t>BY:</a:t>
            </a:r>
            <a:r>
              <a:rPr lang="zh-TW" altLang="en-US" dirty="0" smtClean="0"/>
              <a:t>高翊捷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3965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3671541"/>
              </p:ext>
            </p:extLst>
          </p:nvPr>
        </p:nvGraphicFramePr>
        <p:xfrm>
          <a:off x="685800" y="2193925"/>
          <a:ext cx="108204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712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4395468"/>
              </p:ext>
            </p:extLst>
          </p:nvPr>
        </p:nvGraphicFramePr>
        <p:xfrm>
          <a:off x="822961" y="2193925"/>
          <a:ext cx="10868296" cy="4024313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474870">
                  <a:extLst>
                    <a:ext uri="{9D8B030D-6E8A-4147-A177-3AD203B41FA5}">
                      <a16:colId xmlns:a16="http://schemas.microsoft.com/office/drawing/2014/main" val="1255436594"/>
                    </a:ext>
                  </a:extLst>
                </a:gridCol>
                <a:gridCol w="386437">
                  <a:extLst>
                    <a:ext uri="{9D8B030D-6E8A-4147-A177-3AD203B41FA5}">
                      <a16:colId xmlns:a16="http://schemas.microsoft.com/office/drawing/2014/main" val="1057592658"/>
                    </a:ext>
                  </a:extLst>
                </a:gridCol>
                <a:gridCol w="772872">
                  <a:extLst>
                    <a:ext uri="{9D8B030D-6E8A-4147-A177-3AD203B41FA5}">
                      <a16:colId xmlns:a16="http://schemas.microsoft.com/office/drawing/2014/main" val="1053058992"/>
                    </a:ext>
                  </a:extLst>
                </a:gridCol>
                <a:gridCol w="474870">
                  <a:extLst>
                    <a:ext uri="{9D8B030D-6E8A-4147-A177-3AD203B41FA5}">
                      <a16:colId xmlns:a16="http://schemas.microsoft.com/office/drawing/2014/main" val="2604069066"/>
                    </a:ext>
                  </a:extLst>
                </a:gridCol>
                <a:gridCol w="1545750">
                  <a:extLst>
                    <a:ext uri="{9D8B030D-6E8A-4147-A177-3AD203B41FA5}">
                      <a16:colId xmlns:a16="http://schemas.microsoft.com/office/drawing/2014/main" val="829143411"/>
                    </a:ext>
                  </a:extLst>
                </a:gridCol>
                <a:gridCol w="3091499">
                  <a:extLst>
                    <a:ext uri="{9D8B030D-6E8A-4147-A177-3AD203B41FA5}">
                      <a16:colId xmlns:a16="http://schemas.microsoft.com/office/drawing/2014/main" val="2400926577"/>
                    </a:ext>
                  </a:extLst>
                </a:gridCol>
                <a:gridCol w="4121998">
                  <a:extLst>
                    <a:ext uri="{9D8B030D-6E8A-4147-A177-3AD203B41FA5}">
                      <a16:colId xmlns:a16="http://schemas.microsoft.com/office/drawing/2014/main" val="2051898272"/>
                    </a:ext>
                  </a:extLst>
                </a:gridCol>
              </a:tblGrid>
              <a:tr h="1398218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100">
                          <a:effectLst/>
                        </a:rPr>
                        <a:t>票種</a:t>
                      </a:r>
                      <a:endParaRPr lang="zh-TW" altLang="en-US" sz="11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7744" marR="17744" marT="17744" marB="17744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100">
                          <a:effectLst/>
                        </a:rPr>
                        <a:t>門票</a:t>
                      </a:r>
                      <a:r>
                        <a:rPr lang="en-US" altLang="zh-TW" sz="1100">
                          <a:effectLst/>
                        </a:rPr>
                        <a:t>【</a:t>
                      </a:r>
                      <a:r>
                        <a:rPr lang="zh-TW" altLang="en-US" sz="1100">
                          <a:effectLst/>
                        </a:rPr>
                        <a:t>適用紙本五倍券及數位五倍券</a:t>
                      </a:r>
                      <a:r>
                        <a:rPr lang="en-US" altLang="zh-TW" sz="1100">
                          <a:effectLst/>
                        </a:rPr>
                        <a:t>】</a:t>
                      </a:r>
                      <a:endParaRPr lang="zh-TW" altLang="en-US" sz="11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7744" marR="17744" marT="17744" marB="17744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100">
                          <a:effectLst/>
                        </a:rPr>
                        <a:t>園區自營遊樂設施</a:t>
                      </a:r>
                      <a:br>
                        <a:rPr lang="zh-TW" altLang="en-US" sz="1100">
                          <a:effectLst/>
                        </a:rPr>
                      </a:br>
                      <a:r>
                        <a:rPr lang="zh-TW" altLang="en-US" sz="1100">
                          <a:effectLst/>
                        </a:rPr>
                        <a:t>（每項每次）</a:t>
                      </a:r>
                      <a:endParaRPr lang="zh-TW" altLang="en-US" sz="11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7744" marR="17744" marT="17744" marB="17744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100" dirty="0">
                          <a:effectLst/>
                        </a:rPr>
                        <a:t>委外小型遊樂設施</a:t>
                      </a:r>
                      <a:br>
                        <a:rPr lang="zh-TW" altLang="en-US" sz="1100" dirty="0">
                          <a:effectLst/>
                        </a:rPr>
                      </a:br>
                      <a:r>
                        <a:rPr lang="zh-TW" altLang="en-US" sz="1100" dirty="0">
                          <a:effectLst/>
                        </a:rPr>
                        <a:t>（每項每次）</a:t>
                      </a:r>
                      <a:endParaRPr lang="zh-TW" altLang="en-US" sz="11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7744" marR="17744" marT="17744" marB="17744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100" dirty="0">
                          <a:effectLst/>
                        </a:rPr>
                        <a:t>小小水樂園</a:t>
                      </a:r>
                      <a:br>
                        <a:rPr lang="zh-TW" altLang="en-US" sz="1100" dirty="0">
                          <a:effectLst/>
                        </a:rPr>
                      </a:br>
                      <a:r>
                        <a:rPr lang="en-US" altLang="zh-TW" sz="1100" dirty="0">
                          <a:effectLst/>
                        </a:rPr>
                        <a:t>(</a:t>
                      </a:r>
                      <a:r>
                        <a:rPr lang="zh-TW" altLang="en-US" sz="1100" dirty="0">
                          <a:effectLst/>
                        </a:rPr>
                        <a:t>夏季開放</a:t>
                      </a:r>
                      <a:r>
                        <a:rPr lang="en-US" altLang="zh-TW" sz="1100" dirty="0">
                          <a:effectLst/>
                        </a:rPr>
                        <a:t>)</a:t>
                      </a:r>
                      <a:br>
                        <a:rPr lang="en-US" altLang="zh-TW" sz="1100" dirty="0">
                          <a:effectLst/>
                        </a:rPr>
                      </a:br>
                      <a:r>
                        <a:rPr lang="zh-TW" altLang="en-US" sz="1100" dirty="0">
                          <a:effectLst/>
                        </a:rPr>
                        <a:t>（每次）</a:t>
                      </a:r>
                      <a:endParaRPr lang="zh-TW" altLang="en-US" sz="11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7744" marR="17744" marT="17744" marB="17744" anchor="ctr"/>
                </a:tc>
                <a:extLst>
                  <a:ext uri="{0D108BD9-81ED-4DB2-BD59-A6C34878D82A}">
                    <a16:rowId xmlns:a16="http://schemas.microsoft.com/office/drawing/2014/main" val="3500656705"/>
                  </a:ext>
                </a:extLst>
              </a:tr>
              <a:tr h="122787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>
                          <a:effectLst/>
                        </a:rPr>
                        <a:t>全票</a:t>
                      </a:r>
                      <a:endParaRPr lang="zh-TW" altLang="en-US" sz="11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7744" marR="17744" marT="17744" marB="177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>
                          <a:effectLst/>
                        </a:rPr>
                        <a:t>優待票</a:t>
                      </a:r>
                      <a:br>
                        <a:rPr lang="zh-TW" altLang="en-US" sz="1100">
                          <a:effectLst/>
                        </a:rPr>
                      </a:br>
                      <a:r>
                        <a:rPr lang="en-US" altLang="zh-TW" sz="1100">
                          <a:effectLst/>
                        </a:rPr>
                        <a:t>(5</a:t>
                      </a:r>
                      <a:r>
                        <a:rPr lang="zh-TW" altLang="en-US" sz="1100">
                          <a:effectLst/>
                        </a:rPr>
                        <a:t>折</a:t>
                      </a:r>
                      <a:r>
                        <a:rPr lang="en-US" altLang="zh-TW" sz="1100">
                          <a:effectLst/>
                        </a:rPr>
                        <a:t>)</a:t>
                      </a:r>
                      <a:endParaRPr lang="en-US" altLang="zh-TW" sz="11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7744" marR="17744" marT="17744" marB="177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>
                          <a:effectLst/>
                        </a:rPr>
                        <a:t>團體票</a:t>
                      </a:r>
                      <a:br>
                        <a:rPr lang="zh-TW" altLang="en-US" sz="1100">
                          <a:effectLst/>
                        </a:rPr>
                      </a:br>
                      <a:r>
                        <a:rPr lang="en-US" altLang="zh-TW" sz="1100">
                          <a:effectLst/>
                        </a:rPr>
                        <a:t>(7</a:t>
                      </a:r>
                      <a:r>
                        <a:rPr lang="zh-TW" altLang="en-US" sz="1100">
                          <a:effectLst/>
                        </a:rPr>
                        <a:t>折</a:t>
                      </a:r>
                      <a:r>
                        <a:rPr lang="en-US" altLang="zh-TW" sz="1100">
                          <a:effectLst/>
                        </a:rPr>
                        <a:t>)</a:t>
                      </a:r>
                      <a:endParaRPr lang="en-US" altLang="zh-TW" sz="11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7744" marR="17744" marT="17744" marB="17744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1502939"/>
                  </a:ext>
                </a:extLst>
              </a:tr>
              <a:tr h="37617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100">
                          <a:effectLst/>
                        </a:rPr>
                        <a:t>票價</a:t>
                      </a:r>
                      <a:br>
                        <a:rPr lang="zh-TW" altLang="en-US" sz="1100">
                          <a:effectLst/>
                        </a:rPr>
                      </a:br>
                      <a:r>
                        <a:rPr lang="en-US" altLang="zh-TW" sz="1100">
                          <a:effectLst/>
                        </a:rPr>
                        <a:t>(</a:t>
                      </a:r>
                      <a:r>
                        <a:rPr lang="zh-TW" altLang="en-US" sz="1100">
                          <a:effectLst/>
                        </a:rPr>
                        <a:t>元，含稅</a:t>
                      </a:r>
                      <a:r>
                        <a:rPr lang="en-US" altLang="zh-TW" sz="1100">
                          <a:effectLst/>
                        </a:rPr>
                        <a:t>)</a:t>
                      </a:r>
                    </a:p>
                  </a:txBody>
                  <a:tcPr marL="17744" marR="17744" marT="17744" marB="17744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100">
                          <a:effectLst/>
                        </a:rPr>
                        <a:t>30</a:t>
                      </a:r>
                    </a:p>
                  </a:txBody>
                  <a:tcPr marL="17744" marR="17744" marT="17744" marB="17744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100">
                          <a:effectLst/>
                        </a:rPr>
                        <a:t>15</a:t>
                      </a:r>
                    </a:p>
                  </a:txBody>
                  <a:tcPr marL="17744" marR="17744" marT="17744" marB="17744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100">
                          <a:effectLst/>
                        </a:rPr>
                        <a:t>30</a:t>
                      </a:r>
                      <a:r>
                        <a:rPr lang="zh-TW" altLang="en-US" sz="1100">
                          <a:effectLst/>
                        </a:rPr>
                        <a:t>人</a:t>
                      </a:r>
                      <a:br>
                        <a:rPr lang="zh-TW" altLang="en-US" sz="1100">
                          <a:effectLst/>
                        </a:rPr>
                      </a:br>
                      <a:r>
                        <a:rPr lang="zh-TW" altLang="en-US" sz="1100">
                          <a:effectLst/>
                        </a:rPr>
                        <a:t>以上</a:t>
                      </a:r>
                    </a:p>
                  </a:txBody>
                  <a:tcPr marL="17744" marR="17744" marT="17744" marB="17744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100">
                          <a:effectLst/>
                        </a:rPr>
                        <a:t>30 (7</a:t>
                      </a:r>
                      <a:r>
                        <a:rPr lang="zh-TW" altLang="en-US" sz="1100">
                          <a:effectLst/>
                        </a:rPr>
                        <a:t>項</a:t>
                      </a:r>
                      <a:r>
                        <a:rPr lang="en-US" altLang="zh-TW" sz="1100">
                          <a:effectLst/>
                        </a:rPr>
                        <a:t>)</a:t>
                      </a:r>
                    </a:p>
                  </a:txBody>
                  <a:tcPr marL="17744" marR="17744" marT="17744" marB="17744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100">
                          <a:effectLst/>
                        </a:rPr>
                        <a:t>50-80</a:t>
                      </a:r>
                    </a:p>
                  </a:txBody>
                  <a:tcPr marL="17744" marR="17744" marT="17744" marB="17744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100">
                          <a:effectLst/>
                        </a:rPr>
                        <a:t>50</a:t>
                      </a:r>
                    </a:p>
                  </a:txBody>
                  <a:tcPr marL="17744" marR="17744" marT="17744" marB="17744" anchor="ctr"/>
                </a:tc>
                <a:extLst>
                  <a:ext uri="{0D108BD9-81ED-4DB2-BD59-A6C34878D82A}">
                    <a16:rowId xmlns:a16="http://schemas.microsoft.com/office/drawing/2014/main" val="430394722"/>
                  </a:ext>
                </a:extLst>
              </a:tr>
              <a:tr h="102204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100" dirty="0">
                          <a:effectLst/>
                        </a:rPr>
                        <a:t>20 (8</a:t>
                      </a:r>
                      <a:r>
                        <a:rPr lang="zh-TW" altLang="en-US" sz="1100" dirty="0">
                          <a:effectLst/>
                        </a:rPr>
                        <a:t>項</a:t>
                      </a:r>
                      <a:r>
                        <a:rPr lang="en-US" altLang="zh-TW" sz="1100" dirty="0">
                          <a:effectLst/>
                        </a:rPr>
                        <a:t>)</a:t>
                      </a:r>
                    </a:p>
                  </a:txBody>
                  <a:tcPr marL="17744" marR="17744" marT="17744" marB="17744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4616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8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</a:p>
        </p:txBody>
      </p:sp>
      <p:pic>
        <p:nvPicPr>
          <p:cNvPr id="2050" name="Picture 2" descr="宇宙迴旋(輻射飛椅)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19" y="2240120"/>
            <a:ext cx="5304751" cy="3978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03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叢林吼吼樹屋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叢林樹屋為造型，座艙可上下昇降，體驗自由落體速度快感。</a:t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3074" name="Picture 2" descr="叢林吼吼樹屋(自由落體)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029" y="2194558"/>
            <a:ext cx="4989799" cy="402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022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資料來</a:t>
            </a:r>
            <a:r>
              <a:rPr lang="zh-TW" altLang="en-US" dirty="0"/>
              <a:t>源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632200"/>
            <a:ext cx="9448800" cy="2154645"/>
          </a:xfrm>
        </p:spPr>
        <p:txBody>
          <a:bodyPr/>
          <a:lstStyle/>
          <a:p>
            <a:r>
              <a:rPr lang="en-US" altLang="zh-TW" dirty="0"/>
              <a:t>https://www.tcap.taipei/cp.aspx?n=57F1A46B66881160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3235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155867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兒童新樂園微電影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537099" y="1515291"/>
            <a:ext cx="8527141" cy="534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537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57</TotalTime>
  <Words>186</Words>
  <Application>Microsoft Office PowerPoint</Application>
  <PresentationFormat>寬螢幕</PresentationFormat>
  <Paragraphs>32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1" baseType="lpstr">
      <vt:lpstr>新細明體</vt:lpstr>
      <vt:lpstr>Arial</vt:lpstr>
      <vt:lpstr>Century Gothic</vt:lpstr>
      <vt:lpstr>飛機雲</vt:lpstr>
      <vt:lpstr>兒童新樂園一日遊</vt:lpstr>
      <vt:lpstr>PowerPoint 簡報</vt:lpstr>
      <vt:lpstr>票價</vt:lpstr>
      <vt:lpstr>宇宙迴旋</vt:lpstr>
      <vt:lpstr>叢林吼吼樹屋</vt:lpstr>
      <vt:lpstr>資料來源</vt:lpstr>
      <vt:lpstr>兒童新樂園微電影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8</cp:revision>
  <dcterms:created xsi:type="dcterms:W3CDTF">2021-12-23T05:55:16Z</dcterms:created>
  <dcterms:modified xsi:type="dcterms:W3CDTF">2022-01-06T05:56:11Z</dcterms:modified>
</cp:coreProperties>
</file>