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91463C1-023B-4FD1-A23E-36161A2E29A3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E915A6CA-94BA-41F6-BC70-34A82C1E6039}">
      <dgm:prSet phldrT="[文字]"/>
      <dgm:spPr/>
      <dgm:t>
        <a:bodyPr/>
        <a:lstStyle/>
        <a:p>
          <a:r>
            <a:rPr lang="en-US" altLang="zh-TW" dirty="0" smtClean="0"/>
            <a:t>8:20</a:t>
          </a:r>
          <a:r>
            <a:rPr lang="zh-TW" altLang="en-US" dirty="0" smtClean="0"/>
            <a:t>出發</a:t>
          </a:r>
          <a:endParaRPr lang="en-US" altLang="zh-TW" dirty="0" smtClean="0"/>
        </a:p>
      </dgm:t>
    </dgm:pt>
    <dgm:pt modelId="{F83AC0A8-C318-4EBF-9AED-F600D7AC7305}" type="parTrans" cxnId="{79519682-2FB1-429F-AD50-8E1126C893D4}">
      <dgm:prSet/>
      <dgm:spPr/>
      <dgm:t>
        <a:bodyPr/>
        <a:lstStyle/>
        <a:p>
          <a:endParaRPr lang="zh-TW" altLang="en-US"/>
        </a:p>
      </dgm:t>
    </dgm:pt>
    <dgm:pt modelId="{8AD86215-9AF1-49CB-82BC-818BF27DB222}" type="sibTrans" cxnId="{79519682-2FB1-429F-AD50-8E1126C893D4}">
      <dgm:prSet/>
      <dgm:spPr/>
      <dgm:t>
        <a:bodyPr/>
        <a:lstStyle/>
        <a:p>
          <a:endParaRPr lang="zh-TW" altLang="en-US"/>
        </a:p>
      </dgm:t>
    </dgm:pt>
    <dgm:pt modelId="{ED19824E-0E79-4340-9EBC-B8EF9B302538}">
      <dgm:prSet phldrT="[文字]"/>
      <dgm:spPr/>
      <dgm:t>
        <a:bodyPr/>
        <a:lstStyle/>
        <a:p>
          <a:r>
            <a:rPr lang="zh-TW" altLang="en-US" dirty="0" smtClean="0"/>
            <a:t>先玩海盜船</a:t>
          </a:r>
          <a:endParaRPr lang="zh-TW" altLang="en-US" dirty="0"/>
        </a:p>
      </dgm:t>
    </dgm:pt>
    <dgm:pt modelId="{A76F74AA-820D-4A4B-B6FE-6A6B6ECED8D0}" type="parTrans" cxnId="{46C4ECB7-D2FD-440A-960A-27F3BCCDEB80}">
      <dgm:prSet/>
      <dgm:spPr/>
      <dgm:t>
        <a:bodyPr/>
        <a:lstStyle/>
        <a:p>
          <a:endParaRPr lang="zh-TW" altLang="en-US"/>
        </a:p>
      </dgm:t>
    </dgm:pt>
    <dgm:pt modelId="{333E85E0-B547-4CEC-A849-3A058C37938C}" type="sibTrans" cxnId="{46C4ECB7-D2FD-440A-960A-27F3BCCDEB80}">
      <dgm:prSet/>
      <dgm:spPr/>
      <dgm:t>
        <a:bodyPr/>
        <a:lstStyle/>
        <a:p>
          <a:endParaRPr lang="zh-TW" altLang="en-US"/>
        </a:p>
      </dgm:t>
    </dgm:pt>
    <dgm:pt modelId="{64D0B85B-0A42-4686-A4AD-46BE684D9D34}">
      <dgm:prSet phldrT="[文字]"/>
      <dgm:spPr/>
      <dgm:t>
        <a:bodyPr/>
        <a:lstStyle/>
        <a:p>
          <a:r>
            <a:rPr lang="zh-TW" altLang="en-US" dirty="0" smtClean="0"/>
            <a:t>雲霄飛車</a:t>
          </a:r>
          <a:endParaRPr lang="zh-TW" altLang="en-US" dirty="0"/>
        </a:p>
      </dgm:t>
    </dgm:pt>
    <dgm:pt modelId="{4BEC078A-DDD4-4CBE-96B2-68C9C5FE1D13}" type="parTrans" cxnId="{F64CEC8C-482B-49ED-BECD-EB85AF455F1D}">
      <dgm:prSet/>
      <dgm:spPr/>
      <dgm:t>
        <a:bodyPr/>
        <a:lstStyle/>
        <a:p>
          <a:endParaRPr lang="zh-TW" altLang="en-US"/>
        </a:p>
      </dgm:t>
    </dgm:pt>
    <dgm:pt modelId="{301882A6-2D3E-42EE-A620-A045B4FD3E22}" type="sibTrans" cxnId="{F64CEC8C-482B-49ED-BECD-EB85AF455F1D}">
      <dgm:prSet/>
      <dgm:spPr/>
      <dgm:t>
        <a:bodyPr/>
        <a:lstStyle/>
        <a:p>
          <a:endParaRPr lang="zh-TW" altLang="en-US"/>
        </a:p>
      </dgm:t>
    </dgm:pt>
    <dgm:pt modelId="{1558DCEB-B617-42A5-A870-57A674A96E9C}">
      <dgm:prSet phldrT="[文字]"/>
      <dgm:spPr/>
      <dgm:t>
        <a:bodyPr/>
        <a:lstStyle/>
        <a:p>
          <a:r>
            <a:rPr lang="en-US" altLang="zh-TW" dirty="0" smtClean="0"/>
            <a:t>12:00</a:t>
          </a:r>
          <a:r>
            <a:rPr lang="zh-TW" altLang="en-US" dirty="0" smtClean="0"/>
            <a:t>中飯</a:t>
          </a:r>
          <a:endParaRPr lang="en-US" altLang="zh-TW" dirty="0" smtClean="0"/>
        </a:p>
      </dgm:t>
    </dgm:pt>
    <dgm:pt modelId="{506A6967-5E5D-4809-B609-B1371AD76D46}" type="parTrans" cxnId="{31C7D71B-01F1-4632-9A7C-A382B6E362F3}">
      <dgm:prSet/>
      <dgm:spPr/>
      <dgm:t>
        <a:bodyPr/>
        <a:lstStyle/>
        <a:p>
          <a:endParaRPr lang="zh-TW" altLang="en-US"/>
        </a:p>
      </dgm:t>
    </dgm:pt>
    <dgm:pt modelId="{B4C71A22-45BA-48B1-8577-CEA0A03A300E}" type="sibTrans" cxnId="{31C7D71B-01F1-4632-9A7C-A382B6E362F3}">
      <dgm:prSet/>
      <dgm:spPr/>
      <dgm:t>
        <a:bodyPr/>
        <a:lstStyle/>
        <a:p>
          <a:endParaRPr lang="zh-TW" altLang="en-US"/>
        </a:p>
      </dgm:t>
    </dgm:pt>
    <dgm:pt modelId="{3D11D58E-4C28-409E-A0A6-392DBD943E5A}">
      <dgm:prSet phldrT="[文字]"/>
      <dgm:spPr/>
      <dgm:t>
        <a:bodyPr/>
        <a:lstStyle/>
        <a:p>
          <a:r>
            <a:rPr lang="zh-TW" altLang="en-US" dirty="0" smtClean="0"/>
            <a:t>咖啡杯</a:t>
          </a:r>
          <a:endParaRPr lang="zh-TW" altLang="en-US" dirty="0"/>
        </a:p>
      </dgm:t>
    </dgm:pt>
    <dgm:pt modelId="{EB8BCEC8-29CA-4D77-A388-9CF004C8F8E7}" type="parTrans" cxnId="{2E332237-B14E-43B6-B2B8-6ADDE2D1D028}">
      <dgm:prSet/>
      <dgm:spPr/>
      <dgm:t>
        <a:bodyPr/>
        <a:lstStyle/>
        <a:p>
          <a:endParaRPr lang="zh-TW" altLang="en-US"/>
        </a:p>
      </dgm:t>
    </dgm:pt>
    <dgm:pt modelId="{CFED5064-EF2E-4D05-AE9E-50C525BC45B0}" type="sibTrans" cxnId="{2E332237-B14E-43B6-B2B8-6ADDE2D1D028}">
      <dgm:prSet/>
      <dgm:spPr/>
      <dgm:t>
        <a:bodyPr/>
        <a:lstStyle/>
        <a:p>
          <a:endParaRPr lang="zh-TW" altLang="en-US"/>
        </a:p>
      </dgm:t>
    </dgm:pt>
    <dgm:pt modelId="{A17539FE-2DD9-4916-A55A-08C804A94C30}">
      <dgm:prSet phldrT="[文字]"/>
      <dgm:spPr/>
      <dgm:t>
        <a:bodyPr/>
        <a:lstStyle/>
        <a:p>
          <a:r>
            <a:rPr lang="en-US" altLang="zh-TW" dirty="0" smtClean="0"/>
            <a:t>3:00</a:t>
          </a:r>
          <a:r>
            <a:rPr lang="zh-TW" altLang="en-US" dirty="0" smtClean="0"/>
            <a:t>回去學校</a:t>
          </a:r>
          <a:endParaRPr lang="zh-TW" altLang="en-US" dirty="0"/>
        </a:p>
      </dgm:t>
    </dgm:pt>
    <dgm:pt modelId="{80E79BAB-26C5-4957-9830-B53101CF3E4B}" type="parTrans" cxnId="{79665B67-88B0-4272-B1C1-8EB979C08428}">
      <dgm:prSet/>
      <dgm:spPr/>
      <dgm:t>
        <a:bodyPr/>
        <a:lstStyle/>
        <a:p>
          <a:endParaRPr lang="zh-TW" altLang="en-US"/>
        </a:p>
      </dgm:t>
    </dgm:pt>
    <dgm:pt modelId="{82AD5E5D-7846-43A4-AA53-4E4755DD8875}" type="sibTrans" cxnId="{79665B67-88B0-4272-B1C1-8EB979C08428}">
      <dgm:prSet/>
      <dgm:spPr/>
      <dgm:t>
        <a:bodyPr/>
        <a:lstStyle/>
        <a:p>
          <a:endParaRPr lang="zh-TW" altLang="en-US"/>
        </a:p>
      </dgm:t>
    </dgm:pt>
    <dgm:pt modelId="{CEE10040-7EA6-460D-B576-66481575BB82}" type="pres">
      <dgm:prSet presAssocID="{291463C1-023B-4FD1-A23E-36161A2E29A3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4A0E1A5A-ED28-41D1-861C-E1DD85535CC6}" type="pres">
      <dgm:prSet presAssocID="{E915A6CA-94BA-41F6-BC70-34A82C1E6039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ED2F33A-B381-4D2E-AB74-383D31540687}" type="pres">
      <dgm:prSet presAssocID="{8AD86215-9AF1-49CB-82BC-818BF27DB222}" presName="sibTrans" presStyleLbl="sibTrans2D1" presStyleIdx="0" presStyleCnt="5"/>
      <dgm:spPr/>
      <dgm:t>
        <a:bodyPr/>
        <a:lstStyle/>
        <a:p>
          <a:endParaRPr lang="zh-TW" altLang="en-US"/>
        </a:p>
      </dgm:t>
    </dgm:pt>
    <dgm:pt modelId="{012332DA-E9C7-4E96-94E3-E93315CAFACE}" type="pres">
      <dgm:prSet presAssocID="{8AD86215-9AF1-49CB-82BC-818BF27DB222}" presName="connectorText" presStyleLbl="sibTrans2D1" presStyleIdx="0" presStyleCnt="5"/>
      <dgm:spPr/>
      <dgm:t>
        <a:bodyPr/>
        <a:lstStyle/>
        <a:p>
          <a:endParaRPr lang="zh-TW" altLang="en-US"/>
        </a:p>
      </dgm:t>
    </dgm:pt>
    <dgm:pt modelId="{D21D856D-D82D-4DCF-9117-F293EFECD11A}" type="pres">
      <dgm:prSet presAssocID="{ED19824E-0E79-4340-9EBC-B8EF9B302538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BCE7EF4-79C9-494F-AF0D-B57B85CAD132}" type="pres">
      <dgm:prSet presAssocID="{333E85E0-B547-4CEC-A849-3A058C37938C}" presName="sibTrans" presStyleLbl="sibTrans2D1" presStyleIdx="1" presStyleCnt="5"/>
      <dgm:spPr/>
      <dgm:t>
        <a:bodyPr/>
        <a:lstStyle/>
        <a:p>
          <a:endParaRPr lang="zh-TW" altLang="en-US"/>
        </a:p>
      </dgm:t>
    </dgm:pt>
    <dgm:pt modelId="{5ABEB553-BAA3-4CE8-BD88-8D6F5654392A}" type="pres">
      <dgm:prSet presAssocID="{333E85E0-B547-4CEC-A849-3A058C37938C}" presName="connectorText" presStyleLbl="sibTrans2D1" presStyleIdx="1" presStyleCnt="5"/>
      <dgm:spPr/>
      <dgm:t>
        <a:bodyPr/>
        <a:lstStyle/>
        <a:p>
          <a:endParaRPr lang="zh-TW" altLang="en-US"/>
        </a:p>
      </dgm:t>
    </dgm:pt>
    <dgm:pt modelId="{D705206F-A891-42D7-BC3D-A1CA8A7FBEAD}" type="pres">
      <dgm:prSet presAssocID="{64D0B85B-0A42-4686-A4AD-46BE684D9D34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F549EBC-24A0-4A68-BFDB-18A48CD34662}" type="pres">
      <dgm:prSet presAssocID="{301882A6-2D3E-42EE-A620-A045B4FD3E22}" presName="sibTrans" presStyleLbl="sibTrans2D1" presStyleIdx="2" presStyleCnt="5"/>
      <dgm:spPr/>
      <dgm:t>
        <a:bodyPr/>
        <a:lstStyle/>
        <a:p>
          <a:endParaRPr lang="zh-TW" altLang="en-US"/>
        </a:p>
      </dgm:t>
    </dgm:pt>
    <dgm:pt modelId="{ABAEC501-132A-4755-8704-D63BB39F3FE0}" type="pres">
      <dgm:prSet presAssocID="{301882A6-2D3E-42EE-A620-A045B4FD3E22}" presName="connectorText" presStyleLbl="sibTrans2D1" presStyleIdx="2" presStyleCnt="5"/>
      <dgm:spPr/>
      <dgm:t>
        <a:bodyPr/>
        <a:lstStyle/>
        <a:p>
          <a:endParaRPr lang="zh-TW" altLang="en-US"/>
        </a:p>
      </dgm:t>
    </dgm:pt>
    <dgm:pt modelId="{95DFDA14-07DE-4637-A09C-33905FA1998F}" type="pres">
      <dgm:prSet presAssocID="{1558DCEB-B617-42A5-A870-57A674A96E9C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69BE644-FE2C-4BB2-A1A8-A5A945206E32}" type="pres">
      <dgm:prSet presAssocID="{B4C71A22-45BA-48B1-8577-CEA0A03A300E}" presName="sibTrans" presStyleLbl="sibTrans2D1" presStyleIdx="3" presStyleCnt="5"/>
      <dgm:spPr/>
      <dgm:t>
        <a:bodyPr/>
        <a:lstStyle/>
        <a:p>
          <a:endParaRPr lang="zh-TW" altLang="en-US"/>
        </a:p>
      </dgm:t>
    </dgm:pt>
    <dgm:pt modelId="{6FB70C7C-58D4-43FD-B7E0-B9C9DF82D2FD}" type="pres">
      <dgm:prSet presAssocID="{B4C71A22-45BA-48B1-8577-CEA0A03A300E}" presName="connectorText" presStyleLbl="sibTrans2D1" presStyleIdx="3" presStyleCnt="5"/>
      <dgm:spPr/>
      <dgm:t>
        <a:bodyPr/>
        <a:lstStyle/>
        <a:p>
          <a:endParaRPr lang="zh-TW" altLang="en-US"/>
        </a:p>
      </dgm:t>
    </dgm:pt>
    <dgm:pt modelId="{42A923B2-08D2-49C2-A77E-E3928F7318C9}" type="pres">
      <dgm:prSet presAssocID="{3D11D58E-4C28-409E-A0A6-392DBD943E5A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CFCAF3B-9DB1-4549-90E0-982B7B2F5E75}" type="pres">
      <dgm:prSet presAssocID="{CFED5064-EF2E-4D05-AE9E-50C525BC45B0}" presName="sibTrans" presStyleLbl="sibTrans2D1" presStyleIdx="4" presStyleCnt="5"/>
      <dgm:spPr/>
      <dgm:t>
        <a:bodyPr/>
        <a:lstStyle/>
        <a:p>
          <a:endParaRPr lang="zh-TW" altLang="en-US"/>
        </a:p>
      </dgm:t>
    </dgm:pt>
    <dgm:pt modelId="{E48A7EB3-7D96-422C-96B0-5F9A589CF9BC}" type="pres">
      <dgm:prSet presAssocID="{CFED5064-EF2E-4D05-AE9E-50C525BC45B0}" presName="connectorText" presStyleLbl="sibTrans2D1" presStyleIdx="4" presStyleCnt="5"/>
      <dgm:spPr/>
      <dgm:t>
        <a:bodyPr/>
        <a:lstStyle/>
        <a:p>
          <a:endParaRPr lang="zh-TW" altLang="en-US"/>
        </a:p>
      </dgm:t>
    </dgm:pt>
    <dgm:pt modelId="{0484AEC3-4054-467A-861A-4570C87F02D6}" type="pres">
      <dgm:prSet presAssocID="{A17539FE-2DD9-4916-A55A-08C804A94C30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31C7D71B-01F1-4632-9A7C-A382B6E362F3}" srcId="{291463C1-023B-4FD1-A23E-36161A2E29A3}" destId="{1558DCEB-B617-42A5-A870-57A674A96E9C}" srcOrd="3" destOrd="0" parTransId="{506A6967-5E5D-4809-B609-B1371AD76D46}" sibTransId="{B4C71A22-45BA-48B1-8577-CEA0A03A300E}"/>
    <dgm:cxn modelId="{F02F05C3-1112-4B7E-A825-7E38FAD222CF}" type="presOf" srcId="{333E85E0-B547-4CEC-A849-3A058C37938C}" destId="{0BCE7EF4-79C9-494F-AF0D-B57B85CAD132}" srcOrd="0" destOrd="0" presId="urn:microsoft.com/office/officeart/2005/8/layout/process5"/>
    <dgm:cxn modelId="{4BB7330F-0C84-4B6F-9C48-DFCEC9F288B6}" type="presOf" srcId="{64D0B85B-0A42-4686-A4AD-46BE684D9D34}" destId="{D705206F-A891-42D7-BC3D-A1CA8A7FBEAD}" srcOrd="0" destOrd="0" presId="urn:microsoft.com/office/officeart/2005/8/layout/process5"/>
    <dgm:cxn modelId="{79519682-2FB1-429F-AD50-8E1126C893D4}" srcId="{291463C1-023B-4FD1-A23E-36161A2E29A3}" destId="{E915A6CA-94BA-41F6-BC70-34A82C1E6039}" srcOrd="0" destOrd="0" parTransId="{F83AC0A8-C318-4EBF-9AED-F600D7AC7305}" sibTransId="{8AD86215-9AF1-49CB-82BC-818BF27DB222}"/>
    <dgm:cxn modelId="{79665B67-88B0-4272-B1C1-8EB979C08428}" srcId="{291463C1-023B-4FD1-A23E-36161A2E29A3}" destId="{A17539FE-2DD9-4916-A55A-08C804A94C30}" srcOrd="5" destOrd="0" parTransId="{80E79BAB-26C5-4957-9830-B53101CF3E4B}" sibTransId="{82AD5E5D-7846-43A4-AA53-4E4755DD8875}"/>
    <dgm:cxn modelId="{5AAC2B59-387D-46BA-9DF5-DB4BB60F04B2}" type="presOf" srcId="{301882A6-2D3E-42EE-A620-A045B4FD3E22}" destId="{ABAEC501-132A-4755-8704-D63BB39F3FE0}" srcOrd="1" destOrd="0" presId="urn:microsoft.com/office/officeart/2005/8/layout/process5"/>
    <dgm:cxn modelId="{A1547A89-C7A5-4D1D-A20B-C9F6500E8661}" type="presOf" srcId="{CFED5064-EF2E-4D05-AE9E-50C525BC45B0}" destId="{ECFCAF3B-9DB1-4549-90E0-982B7B2F5E75}" srcOrd="0" destOrd="0" presId="urn:microsoft.com/office/officeart/2005/8/layout/process5"/>
    <dgm:cxn modelId="{DC8E1686-FC40-4957-B7B1-A0F0A02A76FC}" type="presOf" srcId="{301882A6-2D3E-42EE-A620-A045B4FD3E22}" destId="{0F549EBC-24A0-4A68-BFDB-18A48CD34662}" srcOrd="0" destOrd="0" presId="urn:microsoft.com/office/officeart/2005/8/layout/process5"/>
    <dgm:cxn modelId="{8D51B699-40FB-4DC2-A9E6-6826803501F9}" type="presOf" srcId="{3D11D58E-4C28-409E-A0A6-392DBD943E5A}" destId="{42A923B2-08D2-49C2-A77E-E3928F7318C9}" srcOrd="0" destOrd="0" presId="urn:microsoft.com/office/officeart/2005/8/layout/process5"/>
    <dgm:cxn modelId="{DFC647D0-300C-4802-92AB-D937D42F36BC}" type="presOf" srcId="{1558DCEB-B617-42A5-A870-57A674A96E9C}" destId="{95DFDA14-07DE-4637-A09C-33905FA1998F}" srcOrd="0" destOrd="0" presId="urn:microsoft.com/office/officeart/2005/8/layout/process5"/>
    <dgm:cxn modelId="{46C4ECB7-D2FD-440A-960A-27F3BCCDEB80}" srcId="{291463C1-023B-4FD1-A23E-36161A2E29A3}" destId="{ED19824E-0E79-4340-9EBC-B8EF9B302538}" srcOrd="1" destOrd="0" parTransId="{A76F74AA-820D-4A4B-B6FE-6A6B6ECED8D0}" sibTransId="{333E85E0-B547-4CEC-A849-3A058C37938C}"/>
    <dgm:cxn modelId="{154F0F23-DE77-4840-92A4-2CC051DB1B28}" type="presOf" srcId="{ED19824E-0E79-4340-9EBC-B8EF9B302538}" destId="{D21D856D-D82D-4DCF-9117-F293EFECD11A}" srcOrd="0" destOrd="0" presId="urn:microsoft.com/office/officeart/2005/8/layout/process5"/>
    <dgm:cxn modelId="{804A8D83-6F93-4196-B183-A083DEF5EB65}" type="presOf" srcId="{333E85E0-B547-4CEC-A849-3A058C37938C}" destId="{5ABEB553-BAA3-4CE8-BD88-8D6F5654392A}" srcOrd="1" destOrd="0" presId="urn:microsoft.com/office/officeart/2005/8/layout/process5"/>
    <dgm:cxn modelId="{F64CEC8C-482B-49ED-BECD-EB85AF455F1D}" srcId="{291463C1-023B-4FD1-A23E-36161A2E29A3}" destId="{64D0B85B-0A42-4686-A4AD-46BE684D9D34}" srcOrd="2" destOrd="0" parTransId="{4BEC078A-DDD4-4CBE-96B2-68C9C5FE1D13}" sibTransId="{301882A6-2D3E-42EE-A620-A045B4FD3E22}"/>
    <dgm:cxn modelId="{9B0F3E55-B4EF-4C6B-900B-F9C398EF5833}" type="presOf" srcId="{291463C1-023B-4FD1-A23E-36161A2E29A3}" destId="{CEE10040-7EA6-460D-B576-66481575BB82}" srcOrd="0" destOrd="0" presId="urn:microsoft.com/office/officeart/2005/8/layout/process5"/>
    <dgm:cxn modelId="{2E816C60-96B0-481F-82FF-86B3DD9BAC2F}" type="presOf" srcId="{B4C71A22-45BA-48B1-8577-CEA0A03A300E}" destId="{C69BE644-FE2C-4BB2-A1A8-A5A945206E32}" srcOrd="0" destOrd="0" presId="urn:microsoft.com/office/officeart/2005/8/layout/process5"/>
    <dgm:cxn modelId="{9AB7637F-09DB-4118-B77D-2E02EE6BBAA3}" type="presOf" srcId="{8AD86215-9AF1-49CB-82BC-818BF27DB222}" destId="{012332DA-E9C7-4E96-94E3-E93315CAFACE}" srcOrd="1" destOrd="0" presId="urn:microsoft.com/office/officeart/2005/8/layout/process5"/>
    <dgm:cxn modelId="{689FE706-CAE2-4C3D-BCEE-73A105C2291C}" type="presOf" srcId="{A17539FE-2DD9-4916-A55A-08C804A94C30}" destId="{0484AEC3-4054-467A-861A-4570C87F02D6}" srcOrd="0" destOrd="0" presId="urn:microsoft.com/office/officeart/2005/8/layout/process5"/>
    <dgm:cxn modelId="{CBA75F6C-7927-4F08-A6EC-629351657E02}" type="presOf" srcId="{8AD86215-9AF1-49CB-82BC-818BF27DB222}" destId="{CED2F33A-B381-4D2E-AB74-383D31540687}" srcOrd="0" destOrd="0" presId="urn:microsoft.com/office/officeart/2005/8/layout/process5"/>
    <dgm:cxn modelId="{2E332237-B14E-43B6-B2B8-6ADDE2D1D028}" srcId="{291463C1-023B-4FD1-A23E-36161A2E29A3}" destId="{3D11D58E-4C28-409E-A0A6-392DBD943E5A}" srcOrd="4" destOrd="0" parTransId="{EB8BCEC8-29CA-4D77-A388-9CF004C8F8E7}" sibTransId="{CFED5064-EF2E-4D05-AE9E-50C525BC45B0}"/>
    <dgm:cxn modelId="{E09C9250-1FED-47A8-9D45-6CBAADE218C7}" type="presOf" srcId="{E915A6CA-94BA-41F6-BC70-34A82C1E6039}" destId="{4A0E1A5A-ED28-41D1-861C-E1DD85535CC6}" srcOrd="0" destOrd="0" presId="urn:microsoft.com/office/officeart/2005/8/layout/process5"/>
    <dgm:cxn modelId="{2C56073F-B567-42A5-8AF0-5FE09226BDBE}" type="presOf" srcId="{B4C71A22-45BA-48B1-8577-CEA0A03A300E}" destId="{6FB70C7C-58D4-43FD-B7E0-B9C9DF82D2FD}" srcOrd="1" destOrd="0" presId="urn:microsoft.com/office/officeart/2005/8/layout/process5"/>
    <dgm:cxn modelId="{B7B09BA6-315E-4F04-B05D-421F9ECC1612}" type="presOf" srcId="{CFED5064-EF2E-4D05-AE9E-50C525BC45B0}" destId="{E48A7EB3-7D96-422C-96B0-5F9A589CF9BC}" srcOrd="1" destOrd="0" presId="urn:microsoft.com/office/officeart/2005/8/layout/process5"/>
    <dgm:cxn modelId="{2AC849AC-ABCF-4ADD-BCF1-7D4DFFF0E797}" type="presParOf" srcId="{CEE10040-7EA6-460D-B576-66481575BB82}" destId="{4A0E1A5A-ED28-41D1-861C-E1DD85535CC6}" srcOrd="0" destOrd="0" presId="urn:microsoft.com/office/officeart/2005/8/layout/process5"/>
    <dgm:cxn modelId="{408BA7AA-2819-4B25-891B-E16C21450965}" type="presParOf" srcId="{CEE10040-7EA6-460D-B576-66481575BB82}" destId="{CED2F33A-B381-4D2E-AB74-383D31540687}" srcOrd="1" destOrd="0" presId="urn:microsoft.com/office/officeart/2005/8/layout/process5"/>
    <dgm:cxn modelId="{7A13473A-BEB7-49BC-8B9C-0D9AA641F8A7}" type="presParOf" srcId="{CED2F33A-B381-4D2E-AB74-383D31540687}" destId="{012332DA-E9C7-4E96-94E3-E93315CAFACE}" srcOrd="0" destOrd="0" presId="urn:microsoft.com/office/officeart/2005/8/layout/process5"/>
    <dgm:cxn modelId="{2F85C31C-D9DC-4233-841E-117EA0DFD466}" type="presParOf" srcId="{CEE10040-7EA6-460D-B576-66481575BB82}" destId="{D21D856D-D82D-4DCF-9117-F293EFECD11A}" srcOrd="2" destOrd="0" presId="urn:microsoft.com/office/officeart/2005/8/layout/process5"/>
    <dgm:cxn modelId="{C2AC0EEC-6C4B-4910-BF14-DE3D54244A37}" type="presParOf" srcId="{CEE10040-7EA6-460D-B576-66481575BB82}" destId="{0BCE7EF4-79C9-494F-AF0D-B57B85CAD132}" srcOrd="3" destOrd="0" presId="urn:microsoft.com/office/officeart/2005/8/layout/process5"/>
    <dgm:cxn modelId="{B0491908-CDF9-44C4-9D93-FEA2C402886B}" type="presParOf" srcId="{0BCE7EF4-79C9-494F-AF0D-B57B85CAD132}" destId="{5ABEB553-BAA3-4CE8-BD88-8D6F5654392A}" srcOrd="0" destOrd="0" presId="urn:microsoft.com/office/officeart/2005/8/layout/process5"/>
    <dgm:cxn modelId="{E029E93F-F976-4A22-9773-8786F7E690FE}" type="presParOf" srcId="{CEE10040-7EA6-460D-B576-66481575BB82}" destId="{D705206F-A891-42D7-BC3D-A1CA8A7FBEAD}" srcOrd="4" destOrd="0" presId="urn:microsoft.com/office/officeart/2005/8/layout/process5"/>
    <dgm:cxn modelId="{84C7CFB0-77D3-45E7-BE68-906C6F92D07B}" type="presParOf" srcId="{CEE10040-7EA6-460D-B576-66481575BB82}" destId="{0F549EBC-24A0-4A68-BFDB-18A48CD34662}" srcOrd="5" destOrd="0" presId="urn:microsoft.com/office/officeart/2005/8/layout/process5"/>
    <dgm:cxn modelId="{760B87C7-2C0F-4508-BE7F-EE7713C26BE2}" type="presParOf" srcId="{0F549EBC-24A0-4A68-BFDB-18A48CD34662}" destId="{ABAEC501-132A-4755-8704-D63BB39F3FE0}" srcOrd="0" destOrd="0" presId="urn:microsoft.com/office/officeart/2005/8/layout/process5"/>
    <dgm:cxn modelId="{04E4E4DE-B78C-4881-A969-745260A7F560}" type="presParOf" srcId="{CEE10040-7EA6-460D-B576-66481575BB82}" destId="{95DFDA14-07DE-4637-A09C-33905FA1998F}" srcOrd="6" destOrd="0" presId="urn:microsoft.com/office/officeart/2005/8/layout/process5"/>
    <dgm:cxn modelId="{66E2C217-C54A-4F22-94B3-F09A420295E1}" type="presParOf" srcId="{CEE10040-7EA6-460D-B576-66481575BB82}" destId="{C69BE644-FE2C-4BB2-A1A8-A5A945206E32}" srcOrd="7" destOrd="0" presId="urn:microsoft.com/office/officeart/2005/8/layout/process5"/>
    <dgm:cxn modelId="{0ABAB47C-6C9A-4C8C-A198-894E5D5DC1F0}" type="presParOf" srcId="{C69BE644-FE2C-4BB2-A1A8-A5A945206E32}" destId="{6FB70C7C-58D4-43FD-B7E0-B9C9DF82D2FD}" srcOrd="0" destOrd="0" presId="urn:microsoft.com/office/officeart/2005/8/layout/process5"/>
    <dgm:cxn modelId="{45EDB60D-D74F-4037-B2A5-0C53AD0475A7}" type="presParOf" srcId="{CEE10040-7EA6-460D-B576-66481575BB82}" destId="{42A923B2-08D2-49C2-A77E-E3928F7318C9}" srcOrd="8" destOrd="0" presId="urn:microsoft.com/office/officeart/2005/8/layout/process5"/>
    <dgm:cxn modelId="{82CB942F-2C9A-4FF7-84CA-42574A1BBB1B}" type="presParOf" srcId="{CEE10040-7EA6-460D-B576-66481575BB82}" destId="{ECFCAF3B-9DB1-4549-90E0-982B7B2F5E75}" srcOrd="9" destOrd="0" presId="urn:microsoft.com/office/officeart/2005/8/layout/process5"/>
    <dgm:cxn modelId="{47AD0635-4E38-4CCE-861B-712CD1A219CD}" type="presParOf" srcId="{ECFCAF3B-9DB1-4549-90E0-982B7B2F5E75}" destId="{E48A7EB3-7D96-422C-96B0-5F9A589CF9BC}" srcOrd="0" destOrd="0" presId="urn:microsoft.com/office/officeart/2005/8/layout/process5"/>
    <dgm:cxn modelId="{B52EB20B-D4F6-4E96-AEFD-7F080971111E}" type="presParOf" srcId="{CEE10040-7EA6-460D-B576-66481575BB82}" destId="{0484AEC3-4054-467A-861A-4570C87F02D6}" srcOrd="10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0E1A5A-ED28-41D1-861C-E1DD85535CC6}">
      <dsp:nvSpPr>
        <dsp:cNvPr id="0" name=""/>
        <dsp:cNvSpPr/>
      </dsp:nvSpPr>
      <dsp:spPr>
        <a:xfrm>
          <a:off x="7500" y="13811"/>
          <a:ext cx="2241946" cy="134516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600" kern="1200" dirty="0" smtClean="0"/>
            <a:t>8:20</a:t>
          </a:r>
          <a:r>
            <a:rPr lang="zh-TW" altLang="en-US" sz="2600" kern="1200" dirty="0" smtClean="0"/>
            <a:t>出發</a:t>
          </a:r>
          <a:endParaRPr lang="en-US" altLang="zh-TW" sz="2600" kern="1200" dirty="0" smtClean="0"/>
        </a:p>
      </dsp:txBody>
      <dsp:txXfrm>
        <a:off x="46899" y="53210"/>
        <a:ext cx="2163148" cy="1266370"/>
      </dsp:txXfrm>
    </dsp:sp>
    <dsp:sp modelId="{CED2F33A-B381-4D2E-AB74-383D31540687}">
      <dsp:nvSpPr>
        <dsp:cNvPr id="0" name=""/>
        <dsp:cNvSpPr/>
      </dsp:nvSpPr>
      <dsp:spPr>
        <a:xfrm>
          <a:off x="2446739" y="408394"/>
          <a:ext cx="475292" cy="55600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100" kern="1200"/>
        </a:p>
      </dsp:txBody>
      <dsp:txXfrm>
        <a:off x="2446739" y="519594"/>
        <a:ext cx="332704" cy="333602"/>
      </dsp:txXfrm>
    </dsp:sp>
    <dsp:sp modelId="{D21D856D-D82D-4DCF-9117-F293EFECD11A}">
      <dsp:nvSpPr>
        <dsp:cNvPr id="0" name=""/>
        <dsp:cNvSpPr/>
      </dsp:nvSpPr>
      <dsp:spPr>
        <a:xfrm>
          <a:off x="3146226" y="13811"/>
          <a:ext cx="2241946" cy="134516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600" kern="1200" dirty="0" smtClean="0"/>
            <a:t>先玩海盜船</a:t>
          </a:r>
          <a:endParaRPr lang="zh-TW" altLang="en-US" sz="2600" kern="1200" dirty="0"/>
        </a:p>
      </dsp:txBody>
      <dsp:txXfrm>
        <a:off x="3185625" y="53210"/>
        <a:ext cx="2163148" cy="1266370"/>
      </dsp:txXfrm>
    </dsp:sp>
    <dsp:sp modelId="{0BCE7EF4-79C9-494F-AF0D-B57B85CAD132}">
      <dsp:nvSpPr>
        <dsp:cNvPr id="0" name=""/>
        <dsp:cNvSpPr/>
      </dsp:nvSpPr>
      <dsp:spPr>
        <a:xfrm>
          <a:off x="5585464" y="408394"/>
          <a:ext cx="475292" cy="55600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100" kern="1200"/>
        </a:p>
      </dsp:txBody>
      <dsp:txXfrm>
        <a:off x="5585464" y="519594"/>
        <a:ext cx="332704" cy="333602"/>
      </dsp:txXfrm>
    </dsp:sp>
    <dsp:sp modelId="{D705206F-A891-42D7-BC3D-A1CA8A7FBEAD}">
      <dsp:nvSpPr>
        <dsp:cNvPr id="0" name=""/>
        <dsp:cNvSpPr/>
      </dsp:nvSpPr>
      <dsp:spPr>
        <a:xfrm>
          <a:off x="6284952" y="13811"/>
          <a:ext cx="2241946" cy="134516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600" kern="1200" dirty="0" smtClean="0"/>
            <a:t>雲霄飛車</a:t>
          </a:r>
          <a:endParaRPr lang="zh-TW" altLang="en-US" sz="2600" kern="1200" dirty="0"/>
        </a:p>
      </dsp:txBody>
      <dsp:txXfrm>
        <a:off x="6324351" y="53210"/>
        <a:ext cx="2163148" cy="1266370"/>
      </dsp:txXfrm>
    </dsp:sp>
    <dsp:sp modelId="{0F549EBC-24A0-4A68-BFDB-18A48CD34662}">
      <dsp:nvSpPr>
        <dsp:cNvPr id="0" name=""/>
        <dsp:cNvSpPr/>
      </dsp:nvSpPr>
      <dsp:spPr>
        <a:xfrm rot="5400000">
          <a:off x="7168279" y="1515915"/>
          <a:ext cx="475292" cy="55600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100" kern="1200"/>
        </a:p>
      </dsp:txBody>
      <dsp:txXfrm rot="-5400000">
        <a:off x="7239124" y="1556270"/>
        <a:ext cx="333602" cy="332704"/>
      </dsp:txXfrm>
    </dsp:sp>
    <dsp:sp modelId="{95DFDA14-07DE-4637-A09C-33905FA1998F}">
      <dsp:nvSpPr>
        <dsp:cNvPr id="0" name=""/>
        <dsp:cNvSpPr/>
      </dsp:nvSpPr>
      <dsp:spPr>
        <a:xfrm>
          <a:off x="6284952" y="2255758"/>
          <a:ext cx="2241946" cy="134516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600" kern="1200" dirty="0" smtClean="0"/>
            <a:t>12:00</a:t>
          </a:r>
          <a:r>
            <a:rPr lang="zh-TW" altLang="en-US" sz="2600" kern="1200" dirty="0" smtClean="0"/>
            <a:t>中飯</a:t>
          </a:r>
          <a:endParaRPr lang="en-US" altLang="zh-TW" sz="2600" kern="1200" dirty="0" smtClean="0"/>
        </a:p>
      </dsp:txBody>
      <dsp:txXfrm>
        <a:off x="6324351" y="2295157"/>
        <a:ext cx="2163148" cy="1266370"/>
      </dsp:txXfrm>
    </dsp:sp>
    <dsp:sp modelId="{C69BE644-FE2C-4BB2-A1A8-A5A945206E32}">
      <dsp:nvSpPr>
        <dsp:cNvPr id="0" name=""/>
        <dsp:cNvSpPr/>
      </dsp:nvSpPr>
      <dsp:spPr>
        <a:xfrm rot="10800000">
          <a:off x="5612368" y="2650341"/>
          <a:ext cx="475292" cy="55600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100" kern="1200"/>
        </a:p>
      </dsp:txBody>
      <dsp:txXfrm rot="10800000">
        <a:off x="5754956" y="2761541"/>
        <a:ext cx="332704" cy="333602"/>
      </dsp:txXfrm>
    </dsp:sp>
    <dsp:sp modelId="{42A923B2-08D2-49C2-A77E-E3928F7318C9}">
      <dsp:nvSpPr>
        <dsp:cNvPr id="0" name=""/>
        <dsp:cNvSpPr/>
      </dsp:nvSpPr>
      <dsp:spPr>
        <a:xfrm>
          <a:off x="3146226" y="2255758"/>
          <a:ext cx="2241946" cy="134516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600" kern="1200" dirty="0" smtClean="0"/>
            <a:t>咖啡杯</a:t>
          </a:r>
          <a:endParaRPr lang="zh-TW" altLang="en-US" sz="2600" kern="1200" dirty="0"/>
        </a:p>
      </dsp:txBody>
      <dsp:txXfrm>
        <a:off x="3185625" y="2295157"/>
        <a:ext cx="2163148" cy="1266370"/>
      </dsp:txXfrm>
    </dsp:sp>
    <dsp:sp modelId="{ECFCAF3B-9DB1-4549-90E0-982B7B2F5E75}">
      <dsp:nvSpPr>
        <dsp:cNvPr id="0" name=""/>
        <dsp:cNvSpPr/>
      </dsp:nvSpPr>
      <dsp:spPr>
        <a:xfrm rot="10800000">
          <a:off x="2473642" y="2650341"/>
          <a:ext cx="475292" cy="55600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100" kern="1200"/>
        </a:p>
      </dsp:txBody>
      <dsp:txXfrm rot="10800000">
        <a:off x="2616230" y="2761541"/>
        <a:ext cx="332704" cy="333602"/>
      </dsp:txXfrm>
    </dsp:sp>
    <dsp:sp modelId="{0484AEC3-4054-467A-861A-4570C87F02D6}">
      <dsp:nvSpPr>
        <dsp:cNvPr id="0" name=""/>
        <dsp:cNvSpPr/>
      </dsp:nvSpPr>
      <dsp:spPr>
        <a:xfrm>
          <a:off x="7500" y="2255758"/>
          <a:ext cx="2241946" cy="134516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600" kern="1200" dirty="0" smtClean="0"/>
            <a:t>3:00</a:t>
          </a:r>
          <a:r>
            <a:rPr lang="zh-TW" altLang="en-US" sz="2600" kern="1200" dirty="0" smtClean="0"/>
            <a:t>回去學校</a:t>
          </a:r>
          <a:endParaRPr lang="zh-TW" altLang="en-US" sz="2600" kern="1200" dirty="0"/>
        </a:p>
      </dsp:txBody>
      <dsp:txXfrm>
        <a:off x="46899" y="2295157"/>
        <a:ext cx="2163148" cy="12663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F63D3-5F3A-44C4-B2EB-136A72472145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AAF5E-8F85-4886-A7B5-BE633F390DC0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7366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F63D3-5F3A-44C4-B2EB-136A72472145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AAF5E-8F85-4886-A7B5-BE633F390DC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30489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F63D3-5F3A-44C4-B2EB-136A72472145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AAF5E-8F85-4886-A7B5-BE633F390DC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118028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F63D3-5F3A-44C4-B2EB-136A72472145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AAF5E-8F85-4886-A7B5-BE633F390DC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545524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F63D3-5F3A-44C4-B2EB-136A72472145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AAF5E-8F85-4886-A7B5-BE633F390DC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163627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F63D3-5F3A-44C4-B2EB-136A72472145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AAF5E-8F85-4886-A7B5-BE633F390DC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080982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F63D3-5F3A-44C4-B2EB-136A72472145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AAF5E-8F85-4886-A7B5-BE633F390DC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92954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F63D3-5F3A-44C4-B2EB-136A72472145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AAF5E-8F85-4886-A7B5-BE633F390DC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64397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F63D3-5F3A-44C4-B2EB-136A72472145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AAF5E-8F85-4886-A7B5-BE633F390DC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80557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F63D3-5F3A-44C4-B2EB-136A72472145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AAF5E-8F85-4886-A7B5-BE633F390DC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0570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F63D3-5F3A-44C4-B2EB-136A72472145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AAF5E-8F85-4886-A7B5-BE633F390DC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8696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F63D3-5F3A-44C4-B2EB-136A72472145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AAF5E-8F85-4886-A7B5-BE633F390DC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74595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F63D3-5F3A-44C4-B2EB-136A72472145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AAF5E-8F85-4886-A7B5-BE633F390DC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07019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F63D3-5F3A-44C4-B2EB-136A72472145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AAF5E-8F85-4886-A7B5-BE633F390DC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468937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F63D3-5F3A-44C4-B2EB-136A72472145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AAF5E-8F85-4886-A7B5-BE633F390DC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8359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F63D3-5F3A-44C4-B2EB-136A72472145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AAF5E-8F85-4886-A7B5-BE633F390DC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663793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F63D3-5F3A-44C4-B2EB-136A72472145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AAF5E-8F85-4886-A7B5-BE633F390DC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2572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AE4F63D3-5F3A-44C4-B2EB-136A72472145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7FAAAF5E-8F85-4886-A7B5-BE633F390DC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9701014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Keda8BhREe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69000">
              <a:srgbClr val="FF0000"/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兒童新樂</a:t>
            </a:r>
            <a:r>
              <a:rPr lang="zh-TW" altLang="en-US" dirty="0"/>
              <a:t>園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364377" y="4297680"/>
            <a:ext cx="6426926" cy="3208019"/>
          </a:xfrm>
        </p:spPr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5767087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070C0"/>
            </a:gs>
            <a:gs pos="100000">
              <a:schemeClr val="bg2">
                <a:shade val="94000"/>
                <a:hueMod val="22000"/>
                <a:satMod val="220000"/>
                <a:lumMod val="62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過程</a:t>
            </a:r>
            <a:endParaRPr lang="zh-TW" altLang="en-US" dirty="0"/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92775615"/>
              </p:ext>
            </p:extLst>
          </p:nvPr>
        </p:nvGraphicFramePr>
        <p:xfrm>
          <a:off x="684213" y="685800"/>
          <a:ext cx="8534400" cy="36147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569012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dirty="0"/>
              <a:t/>
            </a:r>
            <a:br>
              <a:rPr lang="en-US" altLang="zh-TW" dirty="0"/>
            </a:b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699803" y="1240300"/>
            <a:ext cx="5903326" cy="4553243"/>
          </a:xfrm>
        </p:spPr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286559"/>
              </p:ext>
            </p:extLst>
          </p:nvPr>
        </p:nvGraphicFramePr>
        <p:xfrm>
          <a:off x="684213" y="3516922"/>
          <a:ext cx="8534400" cy="2588457"/>
        </p:xfrm>
        <a:graphic>
          <a:graphicData uri="http://schemas.openxmlformats.org/drawingml/2006/table">
            <a:tbl>
              <a:tblPr/>
              <a:tblGrid>
                <a:gridCol w="1280160">
                  <a:extLst>
                    <a:ext uri="{9D8B030D-6E8A-4147-A177-3AD203B41FA5}">
                      <a16:colId xmlns:a16="http://schemas.microsoft.com/office/drawing/2014/main" val="1355063832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1905500195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2303500354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2129516335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3110683395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2020193162"/>
                    </a:ext>
                  </a:extLst>
                </a:gridCol>
                <a:gridCol w="853440">
                  <a:extLst>
                    <a:ext uri="{9D8B030D-6E8A-4147-A177-3AD203B41FA5}">
                      <a16:colId xmlns:a16="http://schemas.microsoft.com/office/drawing/2014/main" val="1184097393"/>
                    </a:ext>
                  </a:extLst>
                </a:gridCol>
              </a:tblGrid>
              <a:tr h="352308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  <a:r>
                        <a:rPr lang="en-US" altLang="zh-TW" b="0">
                          <a:solidFill>
                            <a:srgbClr val="2A52BE"/>
                          </a:solidFill>
                          <a:effectLst/>
                        </a:rPr>
                        <a:t>【</a:t>
                      </a:r>
                      <a:r>
                        <a:rPr lang="zh-TW" altLang="en-US" b="0">
                          <a:solidFill>
                            <a:srgbClr val="2A52BE"/>
                          </a:solidFill>
                          <a:effectLst/>
                        </a:rPr>
                        <a:t>適用紙本五倍券及數位五倍券</a:t>
                      </a:r>
                      <a:r>
                        <a:rPr lang="en-US" altLang="zh-TW" b="0">
                          <a:solidFill>
                            <a:srgbClr val="2A52BE"/>
                          </a:solidFill>
                          <a:effectLst/>
                        </a:rPr>
                        <a:t>】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8344419"/>
                  </a:ext>
                </a:extLst>
              </a:tr>
              <a:tr h="116626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(5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(7</a:t>
                      </a: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4784876"/>
                  </a:ext>
                </a:extLst>
              </a:tr>
              <a:tr h="352308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>
                          <a:effectLst/>
                        </a:rPr>
                        <a:t>票價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元，含稅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</a:t>
                      </a:r>
                      <a:r>
                        <a:rPr lang="zh-TW" altLang="en-US" dirty="0">
                          <a:effectLst/>
                        </a:rPr>
                        <a:t>人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以上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6084730"/>
                  </a:ext>
                </a:extLst>
              </a:tr>
              <a:tr h="717581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20 (8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34046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42017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zh-TW" altLang="en-US" dirty="0"/>
              <a:t>仿木造古戰船的造型，以左右擺盪凌空飛渡，體驗離心力的刺激感。</a:t>
            </a:r>
            <a:br>
              <a:rPr lang="zh-TW" altLang="en-US" dirty="0"/>
            </a:b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尖叫指數</a:t>
            </a:r>
            <a:br>
              <a:rPr lang="zh-TW" altLang="en-US" dirty="0"/>
            </a:br>
            <a:r>
              <a:rPr lang="zh-TW" altLang="en-US" dirty="0"/>
              <a:t>⚡⚡⚡⚡⚡</a:t>
            </a:r>
            <a:br>
              <a:rPr lang="zh-TW" altLang="en-US" dirty="0"/>
            </a:br>
            <a:r>
              <a:rPr lang="zh-TW" altLang="en-US" dirty="0"/>
              <a:t>溫馨指數</a:t>
            </a:r>
            <a:br>
              <a:rPr lang="zh-TW" altLang="en-US" dirty="0"/>
            </a:br>
            <a:r>
              <a:rPr lang="zh-TW" altLang="en-US" dirty="0"/>
              <a:t>🌞☁☁☁☁</a:t>
            </a:r>
            <a:br>
              <a:rPr lang="zh-TW" altLang="en-US" dirty="0"/>
            </a:br>
            <a:r>
              <a:rPr lang="zh-TW" altLang="en-US" dirty="0"/>
              <a:t>戀愛指數</a:t>
            </a:r>
            <a:br>
              <a:rPr lang="zh-TW" altLang="en-US" dirty="0"/>
            </a:br>
            <a:r>
              <a:rPr lang="zh-TW" altLang="en-US" dirty="0"/>
              <a:t>💗💗💗💗</a:t>
            </a:r>
          </a:p>
        </p:txBody>
      </p:sp>
      <p:sp>
        <p:nvSpPr>
          <p:cNvPr id="8" name="標題 7"/>
          <p:cNvSpPr>
            <a:spLocks noGrp="1"/>
          </p:cNvSpPr>
          <p:nvPr>
            <p:ph type="title"/>
          </p:nvPr>
        </p:nvSpPr>
        <p:spPr>
          <a:xfrm>
            <a:off x="2822501" y="4600135"/>
            <a:ext cx="8534400" cy="1842868"/>
          </a:xfrm>
        </p:spPr>
        <p:txBody>
          <a:bodyPr/>
          <a:lstStyle/>
          <a:p>
            <a:r>
              <a:rPr lang="zh-TW" altLang="en-US" dirty="0"/>
              <a:t>尋</a:t>
            </a:r>
            <a:r>
              <a:rPr lang="zh-TW" altLang="en-US" dirty="0" smtClean="0"/>
              <a:t>寶船</a:t>
            </a:r>
            <a:endParaRPr lang="zh-TW" altLang="en-US" dirty="0"/>
          </a:p>
        </p:txBody>
      </p:sp>
      <p:pic>
        <p:nvPicPr>
          <p:cNvPr id="3075" name="Picture 3" descr="尋寶船(海盜船)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8295" y="1181686"/>
            <a:ext cx="4009293" cy="28261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08380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小飛龍</a:t>
            </a:r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zh-TW" altLang="en-US" dirty="0"/>
              <a:t>舊有龍鳳船的改良版，以四條可愛飛龍相互追逐為主題之傾斜轉盤可</a:t>
            </a:r>
            <a:r>
              <a:rPr lang="en-US" altLang="zh-TW" dirty="0"/>
              <a:t>360</a:t>
            </a:r>
            <a:r>
              <a:rPr lang="zh-TW" altLang="en-US" dirty="0"/>
              <a:t>度旋轉，更好玩更刺激。</a:t>
            </a: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尖叫指數</a:t>
            </a: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⚡⚡⚡☁☁</a:t>
            </a: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溫馨指數</a:t>
            </a: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🌞🌞☁☁☁</a:t>
            </a: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戀愛指數</a:t>
            </a: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💗♡♡♡♡</a:t>
            </a:r>
            <a:endParaRPr lang="zh-TW" altLang="en-US" dirty="0"/>
          </a:p>
        </p:txBody>
      </p:sp>
      <p:pic>
        <p:nvPicPr>
          <p:cNvPr id="1026" name="Picture 2" descr="小飛龍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0789" y="1296285"/>
            <a:ext cx="3067866" cy="2300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07037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</a:t>
            </a:r>
            <a:r>
              <a:rPr lang="zh-TW" altLang="en-US" dirty="0"/>
              <a:t>源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/>
              <a:t>https://www.tcap.taipei/cp.aspx?n=57F1A46B6688116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451580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4212" y="378824"/>
            <a:ext cx="8534400" cy="1763485"/>
          </a:xfrm>
        </p:spPr>
        <p:txBody>
          <a:bodyPr/>
          <a:lstStyle/>
          <a:p>
            <a:r>
              <a:rPr lang="en-US" altLang="zh-TW" b="1" dirty="0"/>
              <a:t/>
            </a:r>
            <a:br>
              <a:rPr lang="en-US" altLang="zh-TW" b="1" dirty="0"/>
            </a:br>
            <a:endParaRPr lang="zh-TW" altLang="en-US" dirty="0"/>
          </a:p>
        </p:txBody>
      </p:sp>
      <p:pic>
        <p:nvPicPr>
          <p:cNvPr id="5" name="Keda8BhREek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468880" y="2756263"/>
            <a:ext cx="5913120" cy="320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8704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切割線">
  <a:themeElements>
    <a:clrScheme name="切割線">
      <a:dk1>
        <a:sysClr val="windowText" lastClr="000000"/>
      </a:dk1>
      <a:lt1>
        <a:sysClr val="window" lastClr="FFFFFF"/>
      </a:lt1>
      <a:dk2>
        <a:srgbClr val="AD2E03"/>
      </a:dk2>
      <a:lt2>
        <a:srgbClr val="D75626"/>
      </a:lt2>
      <a:accent1>
        <a:srgbClr val="760603"/>
      </a:accent1>
      <a:accent2>
        <a:srgbClr val="FA9C1F"/>
      </a:accent2>
      <a:accent3>
        <a:srgbClr val="D9BB55"/>
      </a:accent3>
      <a:accent4>
        <a:srgbClr val="829551"/>
      </a:accent4>
      <a:accent5>
        <a:srgbClr val="58A28B"/>
      </a:accent5>
      <a:accent6>
        <a:srgbClr val="426480"/>
      </a:accent6>
      <a:hlink>
        <a:srgbClr val="460402"/>
      </a:hlink>
      <a:folHlink>
        <a:srgbClr val="991111"/>
      </a:folHlink>
    </a:clrScheme>
    <a:fontScheme name="切割線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切割線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4000"/>
                <a:hueMod val="22000"/>
                <a:satMod val="220000"/>
                <a:lumMod val="62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2000"/>
                <a:hueMod val="22000"/>
                <a:satMod val="220000"/>
                <a:lumMod val="62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2903AAAE-3EA5-424A-B142-CC51DC1F897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60</TotalTime>
  <Words>227</Words>
  <Application>Microsoft Office PowerPoint</Application>
  <PresentationFormat>寬螢幕</PresentationFormat>
  <Paragraphs>33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2" baseType="lpstr">
      <vt:lpstr>微軟正黑體</vt:lpstr>
      <vt:lpstr>Arial</vt:lpstr>
      <vt:lpstr>Century Gothic</vt:lpstr>
      <vt:lpstr>Wingdings 3</vt:lpstr>
      <vt:lpstr>切割線</vt:lpstr>
      <vt:lpstr>兒童新樂園</vt:lpstr>
      <vt:lpstr>過程</vt:lpstr>
      <vt:lpstr> </vt:lpstr>
      <vt:lpstr>尋寶船</vt:lpstr>
      <vt:lpstr>小飛龍</vt:lpstr>
      <vt:lpstr>資料來源</vt:lpstr>
      <vt:lpstr>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</dc:title>
  <dc:creator>Windows 使用者</dc:creator>
  <cp:lastModifiedBy>Windows 使用者</cp:lastModifiedBy>
  <cp:revision>8</cp:revision>
  <dcterms:created xsi:type="dcterms:W3CDTF">2021-12-23T05:54:47Z</dcterms:created>
  <dcterms:modified xsi:type="dcterms:W3CDTF">2022-01-06T05:56:03Z</dcterms:modified>
</cp:coreProperties>
</file>