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D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0F1CFF-CEF2-425A-950C-FE33B2A19DE0}" type="doc">
      <dgm:prSet loTypeId="urn:microsoft.com/office/officeart/2005/8/layout/process5" loCatId="process" qsTypeId="urn:microsoft.com/office/officeart/2005/8/quickstyle/3d9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B72E0192-44C5-465C-90D0-8F521A1C2561}">
      <dgm:prSet phldrT="[文字]"/>
      <dgm:spPr/>
      <dgm:t>
        <a:bodyPr/>
        <a:lstStyle/>
        <a:p>
          <a:r>
            <a:rPr lang="en-US" altLang="zh-TW" dirty="0" smtClean="0"/>
            <a:t>08..00</a:t>
          </a:r>
          <a:r>
            <a:rPr lang="zh-TW" altLang="en-US" dirty="0" smtClean="0"/>
            <a:t>出發</a:t>
          </a:r>
          <a:endParaRPr lang="zh-TW" altLang="en-US" dirty="0"/>
        </a:p>
      </dgm:t>
    </dgm:pt>
    <dgm:pt modelId="{FFB7D725-DE2A-499A-A9E7-E0FE3BB55161}" type="parTrans" cxnId="{DD1F78B1-AF02-455C-88D7-E9F540E40D2A}">
      <dgm:prSet/>
      <dgm:spPr/>
      <dgm:t>
        <a:bodyPr/>
        <a:lstStyle/>
        <a:p>
          <a:endParaRPr lang="zh-TW" altLang="en-US"/>
        </a:p>
      </dgm:t>
    </dgm:pt>
    <dgm:pt modelId="{C0B15E9A-0299-4B91-8144-011BCD8FC498}" type="sibTrans" cxnId="{DD1F78B1-AF02-455C-88D7-E9F540E40D2A}">
      <dgm:prSet/>
      <dgm:spPr/>
      <dgm:t>
        <a:bodyPr/>
        <a:lstStyle/>
        <a:p>
          <a:endParaRPr lang="zh-TW" altLang="en-US"/>
        </a:p>
      </dgm:t>
    </dgm:pt>
    <dgm:pt modelId="{607F8F8C-862A-498D-BB80-0187D6BFBF14}">
      <dgm:prSet phldrT="[文字]"/>
      <dgm:spPr/>
      <dgm:t>
        <a:bodyPr/>
        <a:lstStyle/>
        <a:p>
          <a:r>
            <a:rPr lang="zh-TW" altLang="en-US" dirty="0" smtClean="0"/>
            <a:t>先玩尋寶船</a:t>
          </a:r>
          <a:endParaRPr lang="zh-TW" altLang="en-US" dirty="0"/>
        </a:p>
      </dgm:t>
    </dgm:pt>
    <dgm:pt modelId="{E90C9E65-9FC1-4AD4-8B1D-22D3A4082541}" type="parTrans" cxnId="{91A249BC-6471-4D59-A9ED-A5EF200240AF}">
      <dgm:prSet/>
      <dgm:spPr/>
      <dgm:t>
        <a:bodyPr/>
        <a:lstStyle/>
        <a:p>
          <a:endParaRPr lang="zh-TW" altLang="en-US"/>
        </a:p>
      </dgm:t>
    </dgm:pt>
    <dgm:pt modelId="{21928078-12C6-490C-8526-5FFAEE05FA38}" type="sibTrans" cxnId="{91A249BC-6471-4D59-A9ED-A5EF200240AF}">
      <dgm:prSet/>
      <dgm:spPr/>
      <dgm:t>
        <a:bodyPr/>
        <a:lstStyle/>
        <a:p>
          <a:endParaRPr lang="zh-TW" altLang="en-US"/>
        </a:p>
      </dgm:t>
    </dgm:pt>
    <dgm:pt modelId="{A04B7523-DCD6-4B73-8249-C55A0C6B0D63}">
      <dgm:prSet phldrT="[文字]"/>
      <dgm:spPr/>
      <dgm:t>
        <a:bodyPr/>
        <a:lstStyle/>
        <a:p>
          <a:r>
            <a:rPr lang="zh-TW" altLang="en-US" dirty="0" smtClean="0"/>
            <a:t>雲霄飛 車</a:t>
          </a:r>
          <a:endParaRPr lang="zh-TW" altLang="en-US" dirty="0"/>
        </a:p>
      </dgm:t>
    </dgm:pt>
    <dgm:pt modelId="{720B656A-17F1-4416-B9EF-F0110DE1FC65}" type="parTrans" cxnId="{2A7469AC-C037-4E6B-8A44-48327A39BF8D}">
      <dgm:prSet/>
      <dgm:spPr/>
      <dgm:t>
        <a:bodyPr/>
        <a:lstStyle/>
        <a:p>
          <a:endParaRPr lang="zh-TW" altLang="en-US"/>
        </a:p>
      </dgm:t>
    </dgm:pt>
    <dgm:pt modelId="{F3E4F734-3708-4446-9575-B4E1CAABAEF0}" type="sibTrans" cxnId="{2A7469AC-C037-4E6B-8A44-48327A39BF8D}">
      <dgm:prSet/>
      <dgm:spPr/>
      <dgm:t>
        <a:bodyPr/>
        <a:lstStyle/>
        <a:p>
          <a:endParaRPr lang="zh-TW" altLang="en-US"/>
        </a:p>
      </dgm:t>
    </dgm:pt>
    <dgm:pt modelId="{E6D29EAA-A895-441F-9404-B2FD3A514AAD}">
      <dgm:prSet phldrT="[文字]"/>
      <dgm:spPr/>
      <dgm:t>
        <a:bodyPr/>
        <a:lstStyle/>
        <a:p>
          <a:r>
            <a:rPr lang="zh-TW" altLang="en-US" dirty="0" smtClean="0"/>
            <a:t>吃飯</a:t>
          </a:r>
          <a:endParaRPr lang="zh-TW" altLang="en-US" dirty="0"/>
        </a:p>
      </dgm:t>
    </dgm:pt>
    <dgm:pt modelId="{B05D3A8C-AEDE-4947-BCDD-A71492016453}" type="parTrans" cxnId="{ADA2A0E0-3111-4A48-9ED2-06EF086E2C4A}">
      <dgm:prSet/>
      <dgm:spPr/>
      <dgm:t>
        <a:bodyPr/>
        <a:lstStyle/>
        <a:p>
          <a:endParaRPr lang="zh-TW" altLang="en-US"/>
        </a:p>
      </dgm:t>
    </dgm:pt>
    <dgm:pt modelId="{98E488C0-DF85-4EFA-8F14-0EE6A6F90ED2}" type="sibTrans" cxnId="{ADA2A0E0-3111-4A48-9ED2-06EF086E2C4A}">
      <dgm:prSet/>
      <dgm:spPr/>
      <dgm:t>
        <a:bodyPr/>
        <a:lstStyle/>
        <a:p>
          <a:endParaRPr lang="zh-TW" altLang="en-US"/>
        </a:p>
      </dgm:t>
    </dgm:pt>
    <dgm:pt modelId="{D5149235-0B47-4F7F-8C4A-F4D915EAE131}">
      <dgm:prSet phldrT="[文字]"/>
      <dgm:spPr/>
      <dgm:t>
        <a:bodyPr/>
        <a:lstStyle/>
        <a:p>
          <a:r>
            <a:rPr lang="en-US" altLang="zh-TW" dirty="0" smtClean="0"/>
            <a:t>15..00</a:t>
          </a:r>
          <a:r>
            <a:rPr lang="zh-TW" altLang="en-US" dirty="0" smtClean="0"/>
            <a:t>回來</a:t>
          </a:r>
          <a:endParaRPr lang="zh-TW" altLang="en-US" dirty="0"/>
        </a:p>
      </dgm:t>
    </dgm:pt>
    <dgm:pt modelId="{863FEBF9-107F-4267-A591-66E39095C19A}" type="parTrans" cxnId="{684907A5-50FC-49E8-A3FF-2C82A071B79E}">
      <dgm:prSet/>
      <dgm:spPr/>
      <dgm:t>
        <a:bodyPr/>
        <a:lstStyle/>
        <a:p>
          <a:endParaRPr lang="zh-TW" altLang="en-US"/>
        </a:p>
      </dgm:t>
    </dgm:pt>
    <dgm:pt modelId="{1E98D5EE-C372-4BF3-B2F8-87D6866C8A8F}" type="sibTrans" cxnId="{684907A5-50FC-49E8-A3FF-2C82A071B79E}">
      <dgm:prSet/>
      <dgm:spPr/>
      <dgm:t>
        <a:bodyPr/>
        <a:lstStyle/>
        <a:p>
          <a:endParaRPr lang="zh-TW" altLang="en-US"/>
        </a:p>
      </dgm:t>
    </dgm:pt>
    <dgm:pt modelId="{E8FFDF28-2C9D-475D-A561-3FE4B843C9A3}" type="pres">
      <dgm:prSet presAssocID="{EC0F1CFF-CEF2-425A-950C-FE33B2A19DE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187E927-32F2-42C5-8A1F-3B6C1FF3282E}" type="pres">
      <dgm:prSet presAssocID="{B72E0192-44C5-465C-90D0-8F521A1C2561}" presName="node" presStyleLbl="node1" presStyleIdx="0" presStyleCnt="5" custLinFactNeighborX="155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0C0C5E-3086-4D4F-BF5B-56DDE3FC9F7D}" type="pres">
      <dgm:prSet presAssocID="{C0B15E9A-0299-4B91-8144-011BCD8FC498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14BA464B-CAB5-45E1-9F52-8BD94DF9EBB1}" type="pres">
      <dgm:prSet presAssocID="{C0B15E9A-0299-4B91-8144-011BCD8FC498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7A519F07-21E3-4F74-AA1F-1059EFFA4E89}" type="pres">
      <dgm:prSet presAssocID="{607F8F8C-862A-498D-BB80-0187D6BFBF14}" presName="node" presStyleLbl="node1" presStyleIdx="1" presStyleCnt="5" custLinFactNeighborY="240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53B0E5C-CAEC-4CA1-9233-BFCC159A9869}" type="pres">
      <dgm:prSet presAssocID="{21928078-12C6-490C-8526-5FFAEE05FA38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FC836B17-D3F1-427D-A341-ECB4BEEFA2DB}" type="pres">
      <dgm:prSet presAssocID="{21928078-12C6-490C-8526-5FFAEE05FA38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88DE7341-4DCA-4148-9A50-00F6FC88EC6A}" type="pres">
      <dgm:prSet presAssocID="{A04B7523-DCD6-4B73-8249-C55A0C6B0D63}" presName="node" presStyleLbl="node1" presStyleIdx="2" presStyleCnt="5" custLinFactNeighborX="-2886" custLinFactNeighborY="240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796591-804F-4C33-9FC9-68C6759E3589}" type="pres">
      <dgm:prSet presAssocID="{F3E4F734-3708-4446-9575-B4E1CAABAEF0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8EB24A97-A1DA-46BE-A4C2-4A4D707AD7A2}" type="pres">
      <dgm:prSet presAssocID="{F3E4F734-3708-4446-9575-B4E1CAABAEF0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6AFF45B9-937B-45DF-B8C9-8F4369B92825}" type="pres">
      <dgm:prSet presAssocID="{E6D29EAA-A895-441F-9404-B2FD3A514AA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1F5897-4CD5-45C5-892B-6A4F429B2062}" type="pres">
      <dgm:prSet presAssocID="{98E488C0-DF85-4EFA-8F14-0EE6A6F90ED2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5C6733B3-98F5-4290-AB49-33D0398D9622}" type="pres">
      <dgm:prSet presAssocID="{98E488C0-DF85-4EFA-8F14-0EE6A6F90ED2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6A739532-4871-4CA9-B86B-F7AF52E28F10}" type="pres">
      <dgm:prSet presAssocID="{D5149235-0B47-4F7F-8C4A-F4D915EAE13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2E61878-E78E-4AB2-95D1-43050434A8C7}" type="presOf" srcId="{C0B15E9A-0299-4B91-8144-011BCD8FC498}" destId="{260C0C5E-3086-4D4F-BF5B-56DDE3FC9F7D}" srcOrd="0" destOrd="0" presId="urn:microsoft.com/office/officeart/2005/8/layout/process5"/>
    <dgm:cxn modelId="{91A249BC-6471-4D59-A9ED-A5EF200240AF}" srcId="{EC0F1CFF-CEF2-425A-950C-FE33B2A19DE0}" destId="{607F8F8C-862A-498D-BB80-0187D6BFBF14}" srcOrd="1" destOrd="0" parTransId="{E90C9E65-9FC1-4AD4-8B1D-22D3A4082541}" sibTransId="{21928078-12C6-490C-8526-5FFAEE05FA38}"/>
    <dgm:cxn modelId="{2A7469AC-C037-4E6B-8A44-48327A39BF8D}" srcId="{EC0F1CFF-CEF2-425A-950C-FE33B2A19DE0}" destId="{A04B7523-DCD6-4B73-8249-C55A0C6B0D63}" srcOrd="2" destOrd="0" parTransId="{720B656A-17F1-4416-B9EF-F0110DE1FC65}" sibTransId="{F3E4F734-3708-4446-9575-B4E1CAABAEF0}"/>
    <dgm:cxn modelId="{49276042-938E-45A6-8B33-27DB42B591F3}" type="presOf" srcId="{EC0F1CFF-CEF2-425A-950C-FE33B2A19DE0}" destId="{E8FFDF28-2C9D-475D-A561-3FE4B843C9A3}" srcOrd="0" destOrd="0" presId="urn:microsoft.com/office/officeart/2005/8/layout/process5"/>
    <dgm:cxn modelId="{E118DE8A-CEBD-4E21-8094-B5453367D00D}" type="presOf" srcId="{21928078-12C6-490C-8526-5FFAEE05FA38}" destId="{B53B0E5C-CAEC-4CA1-9233-BFCC159A9869}" srcOrd="0" destOrd="0" presId="urn:microsoft.com/office/officeart/2005/8/layout/process5"/>
    <dgm:cxn modelId="{918AE17C-9E26-4779-9EB7-09720D87421F}" type="presOf" srcId="{98E488C0-DF85-4EFA-8F14-0EE6A6F90ED2}" destId="{001F5897-4CD5-45C5-892B-6A4F429B2062}" srcOrd="0" destOrd="0" presId="urn:microsoft.com/office/officeart/2005/8/layout/process5"/>
    <dgm:cxn modelId="{DD1F78B1-AF02-455C-88D7-E9F540E40D2A}" srcId="{EC0F1CFF-CEF2-425A-950C-FE33B2A19DE0}" destId="{B72E0192-44C5-465C-90D0-8F521A1C2561}" srcOrd="0" destOrd="0" parTransId="{FFB7D725-DE2A-499A-A9E7-E0FE3BB55161}" sibTransId="{C0B15E9A-0299-4B91-8144-011BCD8FC498}"/>
    <dgm:cxn modelId="{BE32DAE0-B2DB-4FEC-9508-7E2C840620D9}" type="presOf" srcId="{21928078-12C6-490C-8526-5FFAEE05FA38}" destId="{FC836B17-D3F1-427D-A341-ECB4BEEFA2DB}" srcOrd="1" destOrd="0" presId="urn:microsoft.com/office/officeart/2005/8/layout/process5"/>
    <dgm:cxn modelId="{C50C32E1-842E-4BBC-A451-A72C8B05CB5D}" type="presOf" srcId="{C0B15E9A-0299-4B91-8144-011BCD8FC498}" destId="{14BA464B-CAB5-45E1-9F52-8BD94DF9EBB1}" srcOrd="1" destOrd="0" presId="urn:microsoft.com/office/officeart/2005/8/layout/process5"/>
    <dgm:cxn modelId="{D246F2E4-9979-49DA-93EB-BF1534287CDD}" type="presOf" srcId="{A04B7523-DCD6-4B73-8249-C55A0C6B0D63}" destId="{88DE7341-4DCA-4148-9A50-00F6FC88EC6A}" srcOrd="0" destOrd="0" presId="urn:microsoft.com/office/officeart/2005/8/layout/process5"/>
    <dgm:cxn modelId="{83B91573-0857-4A6F-943C-CC1659A6C85B}" type="presOf" srcId="{D5149235-0B47-4F7F-8C4A-F4D915EAE131}" destId="{6A739532-4871-4CA9-B86B-F7AF52E28F10}" srcOrd="0" destOrd="0" presId="urn:microsoft.com/office/officeart/2005/8/layout/process5"/>
    <dgm:cxn modelId="{ADA2A0E0-3111-4A48-9ED2-06EF086E2C4A}" srcId="{EC0F1CFF-CEF2-425A-950C-FE33B2A19DE0}" destId="{E6D29EAA-A895-441F-9404-B2FD3A514AAD}" srcOrd="3" destOrd="0" parTransId="{B05D3A8C-AEDE-4947-BCDD-A71492016453}" sibTransId="{98E488C0-DF85-4EFA-8F14-0EE6A6F90ED2}"/>
    <dgm:cxn modelId="{F519C45D-4462-40E3-9517-CE30DD646059}" type="presOf" srcId="{E6D29EAA-A895-441F-9404-B2FD3A514AAD}" destId="{6AFF45B9-937B-45DF-B8C9-8F4369B92825}" srcOrd="0" destOrd="0" presId="urn:microsoft.com/office/officeart/2005/8/layout/process5"/>
    <dgm:cxn modelId="{BCF21765-5711-42FF-B7E8-F0677614515D}" type="presOf" srcId="{98E488C0-DF85-4EFA-8F14-0EE6A6F90ED2}" destId="{5C6733B3-98F5-4290-AB49-33D0398D9622}" srcOrd="1" destOrd="0" presId="urn:microsoft.com/office/officeart/2005/8/layout/process5"/>
    <dgm:cxn modelId="{C4749AF5-6E6A-463E-856E-6100EB14D63E}" type="presOf" srcId="{F3E4F734-3708-4446-9575-B4E1CAABAEF0}" destId="{A2796591-804F-4C33-9FC9-68C6759E3589}" srcOrd="0" destOrd="0" presId="urn:microsoft.com/office/officeart/2005/8/layout/process5"/>
    <dgm:cxn modelId="{08C9E611-D58C-45A4-9CF0-224CE304634E}" type="presOf" srcId="{B72E0192-44C5-465C-90D0-8F521A1C2561}" destId="{C187E927-32F2-42C5-8A1F-3B6C1FF3282E}" srcOrd="0" destOrd="0" presId="urn:microsoft.com/office/officeart/2005/8/layout/process5"/>
    <dgm:cxn modelId="{3ECF0ED0-A21C-4633-AF5D-B6CFD32266D2}" type="presOf" srcId="{F3E4F734-3708-4446-9575-B4E1CAABAEF0}" destId="{8EB24A97-A1DA-46BE-A4C2-4A4D707AD7A2}" srcOrd="1" destOrd="0" presId="urn:microsoft.com/office/officeart/2005/8/layout/process5"/>
    <dgm:cxn modelId="{0F2E27E3-AC81-45AC-99AB-43D74B584737}" type="presOf" srcId="{607F8F8C-862A-498D-BB80-0187D6BFBF14}" destId="{7A519F07-21E3-4F74-AA1F-1059EFFA4E89}" srcOrd="0" destOrd="0" presId="urn:microsoft.com/office/officeart/2005/8/layout/process5"/>
    <dgm:cxn modelId="{684907A5-50FC-49E8-A3FF-2C82A071B79E}" srcId="{EC0F1CFF-CEF2-425A-950C-FE33B2A19DE0}" destId="{D5149235-0B47-4F7F-8C4A-F4D915EAE131}" srcOrd="4" destOrd="0" parTransId="{863FEBF9-107F-4267-A591-66E39095C19A}" sibTransId="{1E98D5EE-C372-4BF3-B2F8-87D6866C8A8F}"/>
    <dgm:cxn modelId="{29FE4138-D224-4706-A1F4-0E541D2F5324}" type="presParOf" srcId="{E8FFDF28-2C9D-475D-A561-3FE4B843C9A3}" destId="{C187E927-32F2-42C5-8A1F-3B6C1FF3282E}" srcOrd="0" destOrd="0" presId="urn:microsoft.com/office/officeart/2005/8/layout/process5"/>
    <dgm:cxn modelId="{96A6B084-ED3F-46F5-8BE0-7CDB93054EEC}" type="presParOf" srcId="{E8FFDF28-2C9D-475D-A561-3FE4B843C9A3}" destId="{260C0C5E-3086-4D4F-BF5B-56DDE3FC9F7D}" srcOrd="1" destOrd="0" presId="urn:microsoft.com/office/officeart/2005/8/layout/process5"/>
    <dgm:cxn modelId="{7A3419C2-C718-4C1D-B7CC-D5D8E3DA9192}" type="presParOf" srcId="{260C0C5E-3086-4D4F-BF5B-56DDE3FC9F7D}" destId="{14BA464B-CAB5-45E1-9F52-8BD94DF9EBB1}" srcOrd="0" destOrd="0" presId="urn:microsoft.com/office/officeart/2005/8/layout/process5"/>
    <dgm:cxn modelId="{6811C6AA-06EB-4095-9EBB-D7FC0E27CCC1}" type="presParOf" srcId="{E8FFDF28-2C9D-475D-A561-3FE4B843C9A3}" destId="{7A519F07-21E3-4F74-AA1F-1059EFFA4E89}" srcOrd="2" destOrd="0" presId="urn:microsoft.com/office/officeart/2005/8/layout/process5"/>
    <dgm:cxn modelId="{29E91DC5-D303-4F64-BE1C-8F37A3FF1D8A}" type="presParOf" srcId="{E8FFDF28-2C9D-475D-A561-3FE4B843C9A3}" destId="{B53B0E5C-CAEC-4CA1-9233-BFCC159A9869}" srcOrd="3" destOrd="0" presId="urn:microsoft.com/office/officeart/2005/8/layout/process5"/>
    <dgm:cxn modelId="{C7CDD567-C380-4C13-9FB9-BE1E4BA2A4AD}" type="presParOf" srcId="{B53B0E5C-CAEC-4CA1-9233-BFCC159A9869}" destId="{FC836B17-D3F1-427D-A341-ECB4BEEFA2DB}" srcOrd="0" destOrd="0" presId="urn:microsoft.com/office/officeart/2005/8/layout/process5"/>
    <dgm:cxn modelId="{33219E2F-6949-4D18-AC57-0D9E918B3A8C}" type="presParOf" srcId="{E8FFDF28-2C9D-475D-A561-3FE4B843C9A3}" destId="{88DE7341-4DCA-4148-9A50-00F6FC88EC6A}" srcOrd="4" destOrd="0" presId="urn:microsoft.com/office/officeart/2005/8/layout/process5"/>
    <dgm:cxn modelId="{E2AD09F2-53EF-45C7-AE57-93F8987DA8D0}" type="presParOf" srcId="{E8FFDF28-2C9D-475D-A561-3FE4B843C9A3}" destId="{A2796591-804F-4C33-9FC9-68C6759E3589}" srcOrd="5" destOrd="0" presId="urn:microsoft.com/office/officeart/2005/8/layout/process5"/>
    <dgm:cxn modelId="{9E1F2D40-4BE5-4233-9B53-2C7B053C9364}" type="presParOf" srcId="{A2796591-804F-4C33-9FC9-68C6759E3589}" destId="{8EB24A97-A1DA-46BE-A4C2-4A4D707AD7A2}" srcOrd="0" destOrd="0" presId="urn:microsoft.com/office/officeart/2005/8/layout/process5"/>
    <dgm:cxn modelId="{90BCE0F4-2E33-4277-946C-5B525BCF5BDB}" type="presParOf" srcId="{E8FFDF28-2C9D-475D-A561-3FE4B843C9A3}" destId="{6AFF45B9-937B-45DF-B8C9-8F4369B92825}" srcOrd="6" destOrd="0" presId="urn:microsoft.com/office/officeart/2005/8/layout/process5"/>
    <dgm:cxn modelId="{C6956F0B-EE57-4C06-A12A-4DFD0C6DBEDC}" type="presParOf" srcId="{E8FFDF28-2C9D-475D-A561-3FE4B843C9A3}" destId="{001F5897-4CD5-45C5-892B-6A4F429B2062}" srcOrd="7" destOrd="0" presId="urn:microsoft.com/office/officeart/2005/8/layout/process5"/>
    <dgm:cxn modelId="{9F6133C4-7776-4F75-8AC7-C07C8F029997}" type="presParOf" srcId="{001F5897-4CD5-45C5-892B-6A4F429B2062}" destId="{5C6733B3-98F5-4290-AB49-33D0398D9622}" srcOrd="0" destOrd="0" presId="urn:microsoft.com/office/officeart/2005/8/layout/process5"/>
    <dgm:cxn modelId="{3456A7BF-78DE-4634-8619-190B01C4FD8D}" type="presParOf" srcId="{E8FFDF28-2C9D-475D-A561-3FE4B843C9A3}" destId="{6A739532-4871-4CA9-B86B-F7AF52E28F10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87E927-32F2-42C5-8A1F-3B6C1FF3282E}">
      <dsp:nvSpPr>
        <dsp:cNvPr id="0" name=""/>
        <dsp:cNvSpPr/>
      </dsp:nvSpPr>
      <dsp:spPr>
        <a:xfrm>
          <a:off x="139252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  <a:sp3d extrusionH="28000" prstMaterial="matte"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000" kern="1200" dirty="0" smtClean="0"/>
            <a:t>08..00</a:t>
          </a:r>
          <a:r>
            <a:rPr lang="zh-TW" altLang="en-US" sz="4000" kern="1200" dirty="0" smtClean="0"/>
            <a:t>出發</a:t>
          </a:r>
          <a:endParaRPr lang="zh-TW" altLang="en-US" sz="4000" kern="1200" dirty="0"/>
        </a:p>
      </dsp:txBody>
      <dsp:txXfrm>
        <a:off x="186985" y="50451"/>
        <a:ext cx="2620721" cy="1534246"/>
      </dsp:txXfrm>
    </dsp:sp>
    <dsp:sp modelId="{260C0C5E-3086-4D4F-BF5B-56DDE3FC9F7D}">
      <dsp:nvSpPr>
        <dsp:cNvPr id="0" name=""/>
        <dsp:cNvSpPr/>
      </dsp:nvSpPr>
      <dsp:spPr>
        <a:xfrm rot="35830">
          <a:off x="3085164" y="500201"/>
          <a:ext cx="553490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85169" y="634059"/>
        <a:ext cx="387443" cy="404168"/>
      </dsp:txXfrm>
    </dsp:sp>
    <dsp:sp modelId="{7A519F07-21E3-4F74-AA1F-1059EFFA4E89}">
      <dsp:nvSpPr>
        <dsp:cNvPr id="0" name=""/>
        <dsp:cNvSpPr/>
      </dsp:nvSpPr>
      <dsp:spPr>
        <a:xfrm>
          <a:off x="3899706" y="41913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  <a:sp3d extrusionH="28000" prstMaterial="matte"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先玩尋寶船</a:t>
          </a:r>
          <a:endParaRPr lang="zh-TW" altLang="en-US" sz="4000" kern="1200" dirty="0"/>
        </a:p>
      </dsp:txBody>
      <dsp:txXfrm>
        <a:off x="3947439" y="89646"/>
        <a:ext cx="2620721" cy="1534246"/>
      </dsp:txXfrm>
    </dsp:sp>
    <dsp:sp modelId="{B53B0E5C-CAEC-4CA1-9233-BFCC159A9869}">
      <dsp:nvSpPr>
        <dsp:cNvPr id="0" name=""/>
        <dsp:cNvSpPr/>
      </dsp:nvSpPr>
      <dsp:spPr>
        <a:xfrm>
          <a:off x="6837672" y="519962"/>
          <a:ext cx="534285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37672" y="654685"/>
        <a:ext cx="374000" cy="404168"/>
      </dsp:txXfrm>
    </dsp:sp>
    <dsp:sp modelId="{88DE7341-4DCA-4148-9A50-00F6FC88EC6A}">
      <dsp:nvSpPr>
        <dsp:cNvPr id="0" name=""/>
        <dsp:cNvSpPr/>
      </dsp:nvSpPr>
      <dsp:spPr>
        <a:xfrm>
          <a:off x="7623979" y="41913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  <a:sp3d extrusionH="28000" prstMaterial="matte"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雲霄飛 車</a:t>
          </a:r>
          <a:endParaRPr lang="zh-TW" altLang="en-US" sz="4000" kern="1200" dirty="0"/>
        </a:p>
      </dsp:txBody>
      <dsp:txXfrm>
        <a:off x="7671712" y="89646"/>
        <a:ext cx="2620721" cy="1534246"/>
      </dsp:txXfrm>
    </dsp:sp>
    <dsp:sp modelId="{A2796591-804F-4C33-9FC9-68C6759E3589}">
      <dsp:nvSpPr>
        <dsp:cNvPr id="0" name=""/>
        <dsp:cNvSpPr/>
      </dsp:nvSpPr>
      <dsp:spPr>
        <a:xfrm rot="5299363">
          <a:off x="8743159" y="1842749"/>
          <a:ext cx="555296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700" kern="1200"/>
        </a:p>
      </dsp:txBody>
      <dsp:txXfrm rot="-5400000">
        <a:off x="8816285" y="1901943"/>
        <a:ext cx="404168" cy="388707"/>
      </dsp:txXfrm>
    </dsp:sp>
    <dsp:sp modelId="{6AFF45B9-937B-45DF-B8C9-8F4369B92825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  <a:sp3d extrusionH="28000" prstMaterial="matte"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吃飯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001F5897-4CD5-45C5-892B-6A4F429B2062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6A739532-4871-4CA9-B86B-F7AF52E28F10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  <a:sp3d extrusionH="28000" prstMaterial="matte"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000" kern="1200" dirty="0" smtClean="0"/>
            <a:t>15..00</a:t>
          </a:r>
          <a:r>
            <a:rPr lang="zh-TW" altLang="en-US" sz="4000" kern="1200" dirty="0" smtClean="0"/>
            <a:t>回來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8554A-ADAA-4D23-B8B0-B9833C1B0C8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161D-2BE1-4921-A08F-ED6BC724D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91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8554A-ADAA-4D23-B8B0-B9833C1B0C8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161D-2BE1-4921-A08F-ED6BC724D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4418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8554A-ADAA-4D23-B8B0-B9833C1B0C8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161D-2BE1-4921-A08F-ED6BC724D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0390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8554A-ADAA-4D23-B8B0-B9833C1B0C8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161D-2BE1-4921-A08F-ED6BC724D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5548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8554A-ADAA-4D23-B8B0-B9833C1B0C8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161D-2BE1-4921-A08F-ED6BC724D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395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8554A-ADAA-4D23-B8B0-B9833C1B0C8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161D-2BE1-4921-A08F-ED6BC724D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6235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8554A-ADAA-4D23-B8B0-B9833C1B0C8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161D-2BE1-4921-A08F-ED6BC724D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9101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8554A-ADAA-4D23-B8B0-B9833C1B0C8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161D-2BE1-4921-A08F-ED6BC724D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3988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8554A-ADAA-4D23-B8B0-B9833C1B0C8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161D-2BE1-4921-A08F-ED6BC724D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7625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8554A-ADAA-4D23-B8B0-B9833C1B0C8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161D-2BE1-4921-A08F-ED6BC724D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3180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8554A-ADAA-4D23-B8B0-B9833C1B0C8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E161D-2BE1-4921-A08F-ED6BC724D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3394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6500">
              <a:srgbClr val="00B050"/>
            </a:gs>
            <a:gs pos="53000">
              <a:schemeClr val="accent1"/>
            </a:gs>
            <a:gs pos="26000">
              <a:srgbClr val="FFC000"/>
            </a:gs>
            <a:gs pos="0">
              <a:schemeClr val="tx1">
                <a:lumMod val="95000"/>
                <a:lumOff val="5000"/>
              </a:schemeClr>
            </a:gs>
            <a:gs pos="100000">
              <a:srgbClr val="E5CDF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8554A-ADAA-4D23-B8B0-B9833C1B0C8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E161D-2BE1-4921-A08F-ED6BC724DF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7303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084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過程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2513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579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426698" cy="844697"/>
          </a:xfrm>
        </p:spPr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6742169"/>
              </p:ext>
            </p:extLst>
          </p:nvPr>
        </p:nvGraphicFramePr>
        <p:xfrm>
          <a:off x="838200" y="2349305"/>
          <a:ext cx="10978661" cy="363024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67330">
                  <a:extLst>
                    <a:ext uri="{9D8B030D-6E8A-4147-A177-3AD203B41FA5}">
                      <a16:colId xmlns:a16="http://schemas.microsoft.com/office/drawing/2014/main" val="2116450035"/>
                    </a:ext>
                  </a:extLst>
                </a:gridCol>
                <a:gridCol w="391325">
                  <a:extLst>
                    <a:ext uri="{9D8B030D-6E8A-4147-A177-3AD203B41FA5}">
                      <a16:colId xmlns:a16="http://schemas.microsoft.com/office/drawing/2014/main" val="767506323"/>
                    </a:ext>
                  </a:extLst>
                </a:gridCol>
                <a:gridCol w="782648">
                  <a:extLst>
                    <a:ext uri="{9D8B030D-6E8A-4147-A177-3AD203B41FA5}">
                      <a16:colId xmlns:a16="http://schemas.microsoft.com/office/drawing/2014/main" val="4167838998"/>
                    </a:ext>
                  </a:extLst>
                </a:gridCol>
                <a:gridCol w="467330">
                  <a:extLst>
                    <a:ext uri="{9D8B030D-6E8A-4147-A177-3AD203B41FA5}">
                      <a16:colId xmlns:a16="http://schemas.microsoft.com/office/drawing/2014/main" val="1149778187"/>
                    </a:ext>
                  </a:extLst>
                </a:gridCol>
                <a:gridCol w="1565299">
                  <a:extLst>
                    <a:ext uri="{9D8B030D-6E8A-4147-A177-3AD203B41FA5}">
                      <a16:colId xmlns:a16="http://schemas.microsoft.com/office/drawing/2014/main" val="3800144706"/>
                    </a:ext>
                  </a:extLst>
                </a:gridCol>
                <a:gridCol w="3130599">
                  <a:extLst>
                    <a:ext uri="{9D8B030D-6E8A-4147-A177-3AD203B41FA5}">
                      <a16:colId xmlns:a16="http://schemas.microsoft.com/office/drawing/2014/main" val="2577633356"/>
                    </a:ext>
                  </a:extLst>
                </a:gridCol>
                <a:gridCol w="4174130">
                  <a:extLst>
                    <a:ext uri="{9D8B030D-6E8A-4147-A177-3AD203B41FA5}">
                      <a16:colId xmlns:a16="http://schemas.microsoft.com/office/drawing/2014/main" val="3435697461"/>
                    </a:ext>
                  </a:extLst>
                </a:gridCol>
              </a:tblGrid>
              <a:tr h="126130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500">
                          <a:effectLst/>
                        </a:rPr>
                        <a:t>票種</a:t>
                      </a:r>
                      <a:endParaRPr lang="zh-TW" altLang="en-US" sz="15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4008" marR="24008" marT="24008" marB="24008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500">
                          <a:effectLst/>
                        </a:rPr>
                        <a:t>門票</a:t>
                      </a:r>
                      <a:r>
                        <a:rPr lang="en-US" altLang="zh-TW" sz="1500">
                          <a:effectLst/>
                        </a:rPr>
                        <a:t>【</a:t>
                      </a:r>
                      <a:r>
                        <a:rPr lang="zh-TW" altLang="en-US" sz="1500">
                          <a:effectLst/>
                        </a:rPr>
                        <a:t>適用紙本五倍券及數位五倍券</a:t>
                      </a:r>
                      <a:r>
                        <a:rPr lang="en-US" altLang="zh-TW" sz="1500">
                          <a:effectLst/>
                        </a:rPr>
                        <a:t>】</a:t>
                      </a:r>
                      <a:endParaRPr lang="zh-TW" altLang="en-US" sz="15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4008" marR="24008" marT="24008" marB="24008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500">
                          <a:effectLst/>
                        </a:rPr>
                        <a:t>園區自營遊樂設施</a:t>
                      </a:r>
                      <a:br>
                        <a:rPr lang="zh-TW" altLang="en-US" sz="1500">
                          <a:effectLst/>
                        </a:rPr>
                      </a:br>
                      <a:r>
                        <a:rPr lang="zh-TW" altLang="en-US" sz="1500">
                          <a:effectLst/>
                        </a:rPr>
                        <a:t>（每項每次）</a:t>
                      </a:r>
                      <a:endParaRPr lang="zh-TW" altLang="en-US" sz="15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4008" marR="24008" marT="24008" marB="24008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500" dirty="0">
                          <a:effectLst/>
                        </a:rPr>
                        <a:t>委外小型遊樂設施</a:t>
                      </a:r>
                      <a:br>
                        <a:rPr lang="zh-TW" altLang="en-US" sz="1500" dirty="0">
                          <a:effectLst/>
                        </a:rPr>
                      </a:br>
                      <a:r>
                        <a:rPr lang="zh-TW" altLang="en-US" sz="1500" dirty="0">
                          <a:effectLst/>
                        </a:rPr>
                        <a:t>（每項每次）</a:t>
                      </a:r>
                      <a:endParaRPr lang="zh-TW" altLang="en-US" sz="15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4008" marR="24008" marT="24008" marB="24008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500">
                          <a:effectLst/>
                        </a:rPr>
                        <a:t>小小水樂園</a:t>
                      </a:r>
                      <a:br>
                        <a:rPr lang="zh-TW" altLang="en-US" sz="1500">
                          <a:effectLst/>
                        </a:rPr>
                      </a:br>
                      <a:r>
                        <a:rPr lang="en-US" altLang="zh-TW" sz="1500">
                          <a:effectLst/>
                        </a:rPr>
                        <a:t>(</a:t>
                      </a:r>
                      <a:r>
                        <a:rPr lang="zh-TW" altLang="en-US" sz="1500">
                          <a:effectLst/>
                        </a:rPr>
                        <a:t>夏季開放</a:t>
                      </a:r>
                      <a:r>
                        <a:rPr lang="en-US" altLang="zh-TW" sz="1500">
                          <a:effectLst/>
                        </a:rPr>
                        <a:t>)</a:t>
                      </a:r>
                      <a:br>
                        <a:rPr lang="en-US" altLang="zh-TW" sz="1500">
                          <a:effectLst/>
                        </a:rPr>
                      </a:br>
                      <a:r>
                        <a:rPr lang="zh-TW" altLang="en-US" sz="1500">
                          <a:effectLst/>
                        </a:rPr>
                        <a:t>（每次）</a:t>
                      </a:r>
                      <a:endParaRPr lang="zh-TW" altLang="en-US" sz="15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4008" marR="24008" marT="24008" marB="24008" anchor="ctr"/>
                </a:tc>
                <a:extLst>
                  <a:ext uri="{0D108BD9-81ED-4DB2-BD59-A6C34878D82A}">
                    <a16:rowId xmlns:a16="http://schemas.microsoft.com/office/drawing/2014/main" val="4099068142"/>
                  </a:ext>
                </a:extLst>
              </a:tr>
              <a:tr h="110764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500">
                          <a:effectLst/>
                        </a:rPr>
                        <a:t>全票</a:t>
                      </a:r>
                      <a:endParaRPr lang="zh-TW" altLang="en-US" sz="15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4008" marR="24008" marT="24008" marB="2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500">
                          <a:effectLst/>
                        </a:rPr>
                        <a:t>優待票</a:t>
                      </a:r>
                      <a:br>
                        <a:rPr lang="zh-TW" altLang="en-US" sz="1500">
                          <a:effectLst/>
                        </a:rPr>
                      </a:br>
                      <a:r>
                        <a:rPr lang="en-US" altLang="zh-TW" sz="1500">
                          <a:effectLst/>
                        </a:rPr>
                        <a:t>(5</a:t>
                      </a:r>
                      <a:r>
                        <a:rPr lang="zh-TW" altLang="en-US" sz="1500">
                          <a:effectLst/>
                        </a:rPr>
                        <a:t>折</a:t>
                      </a:r>
                      <a:r>
                        <a:rPr lang="en-US" altLang="zh-TW" sz="1500">
                          <a:effectLst/>
                        </a:rPr>
                        <a:t>)</a:t>
                      </a:r>
                      <a:endParaRPr lang="en-US" altLang="zh-TW" sz="15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4008" marR="24008" marT="24008" marB="2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500">
                          <a:effectLst/>
                        </a:rPr>
                        <a:t>團體票</a:t>
                      </a:r>
                      <a:br>
                        <a:rPr lang="zh-TW" altLang="en-US" sz="1500">
                          <a:effectLst/>
                        </a:rPr>
                      </a:br>
                      <a:r>
                        <a:rPr lang="en-US" altLang="zh-TW" sz="1500">
                          <a:effectLst/>
                        </a:rPr>
                        <a:t>(7</a:t>
                      </a:r>
                      <a:r>
                        <a:rPr lang="zh-TW" altLang="en-US" sz="1500">
                          <a:effectLst/>
                        </a:rPr>
                        <a:t>折</a:t>
                      </a:r>
                      <a:r>
                        <a:rPr lang="en-US" altLang="zh-TW" sz="1500">
                          <a:effectLst/>
                        </a:rPr>
                        <a:t>)</a:t>
                      </a:r>
                      <a:endParaRPr lang="en-US" altLang="zh-TW" sz="15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4008" marR="24008" marT="24008" marB="24008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894216"/>
                  </a:ext>
                </a:extLst>
              </a:tr>
              <a:tr h="33933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500">
                          <a:effectLst/>
                        </a:rPr>
                        <a:t>票價</a:t>
                      </a:r>
                      <a:br>
                        <a:rPr lang="zh-TW" altLang="en-US" sz="1500">
                          <a:effectLst/>
                        </a:rPr>
                      </a:br>
                      <a:r>
                        <a:rPr lang="en-US" altLang="zh-TW" sz="1500">
                          <a:effectLst/>
                        </a:rPr>
                        <a:t>(</a:t>
                      </a:r>
                      <a:r>
                        <a:rPr lang="zh-TW" altLang="en-US" sz="1500">
                          <a:effectLst/>
                        </a:rPr>
                        <a:t>元，含稅</a:t>
                      </a:r>
                      <a:r>
                        <a:rPr lang="en-US" altLang="zh-TW" sz="1500">
                          <a:effectLst/>
                        </a:rPr>
                        <a:t>)</a:t>
                      </a:r>
                    </a:p>
                  </a:txBody>
                  <a:tcPr marL="24008" marR="24008" marT="24008" marB="24008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500">
                          <a:effectLst/>
                        </a:rPr>
                        <a:t>30</a:t>
                      </a:r>
                    </a:p>
                  </a:txBody>
                  <a:tcPr marL="24008" marR="24008" marT="24008" marB="24008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500">
                          <a:effectLst/>
                        </a:rPr>
                        <a:t>15</a:t>
                      </a:r>
                    </a:p>
                  </a:txBody>
                  <a:tcPr marL="24008" marR="24008" marT="24008" marB="24008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500">
                          <a:effectLst/>
                        </a:rPr>
                        <a:t>30</a:t>
                      </a:r>
                      <a:r>
                        <a:rPr lang="zh-TW" altLang="en-US" sz="1500">
                          <a:effectLst/>
                        </a:rPr>
                        <a:t>人</a:t>
                      </a:r>
                      <a:br>
                        <a:rPr lang="zh-TW" altLang="en-US" sz="1500">
                          <a:effectLst/>
                        </a:rPr>
                      </a:br>
                      <a:r>
                        <a:rPr lang="zh-TW" altLang="en-US" sz="1500">
                          <a:effectLst/>
                        </a:rPr>
                        <a:t>以上</a:t>
                      </a:r>
                    </a:p>
                  </a:txBody>
                  <a:tcPr marL="24008" marR="24008" marT="24008" marB="24008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500">
                          <a:effectLst/>
                        </a:rPr>
                        <a:t>30 (7</a:t>
                      </a:r>
                      <a:r>
                        <a:rPr lang="zh-TW" altLang="en-US" sz="1500">
                          <a:effectLst/>
                        </a:rPr>
                        <a:t>項</a:t>
                      </a:r>
                      <a:r>
                        <a:rPr lang="en-US" altLang="zh-TW" sz="1500">
                          <a:effectLst/>
                        </a:rPr>
                        <a:t>)</a:t>
                      </a:r>
                    </a:p>
                  </a:txBody>
                  <a:tcPr marL="24008" marR="24008" marT="24008" marB="24008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500">
                          <a:effectLst/>
                        </a:rPr>
                        <a:t>50-80</a:t>
                      </a:r>
                    </a:p>
                  </a:txBody>
                  <a:tcPr marL="24008" marR="24008" marT="24008" marB="24008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500">
                          <a:effectLst/>
                        </a:rPr>
                        <a:t>50</a:t>
                      </a:r>
                    </a:p>
                  </a:txBody>
                  <a:tcPr marL="24008" marR="24008" marT="24008" marB="24008" anchor="ctr"/>
                </a:tc>
                <a:extLst>
                  <a:ext uri="{0D108BD9-81ED-4DB2-BD59-A6C34878D82A}">
                    <a16:rowId xmlns:a16="http://schemas.microsoft.com/office/drawing/2014/main" val="1222414051"/>
                  </a:ext>
                </a:extLst>
              </a:tr>
              <a:tr h="92196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500" dirty="0">
                          <a:effectLst/>
                        </a:rPr>
                        <a:t>20 (8</a:t>
                      </a:r>
                      <a:r>
                        <a:rPr lang="zh-TW" altLang="en-US" sz="1500" dirty="0">
                          <a:effectLst/>
                        </a:rPr>
                        <a:t>項</a:t>
                      </a:r>
                      <a:r>
                        <a:rPr lang="en-US" altLang="zh-TW" sz="1500" dirty="0">
                          <a:effectLst/>
                        </a:rPr>
                        <a:t>)</a:t>
                      </a:r>
                    </a:p>
                  </a:txBody>
                  <a:tcPr marL="24008" marR="24008" marT="24008" marB="24008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095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061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 rot="2222192">
            <a:off x="5806440" y="3471545"/>
            <a:ext cx="5181600" cy="1339606"/>
          </a:xfrm>
        </p:spPr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1825625"/>
            <a:ext cx="4276578" cy="4012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734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6500">
              <a:srgbClr val="00B050"/>
            </a:gs>
            <a:gs pos="53000">
              <a:schemeClr val="accent1"/>
            </a:gs>
            <a:gs pos="27000">
              <a:srgbClr val="FFC000"/>
            </a:gs>
            <a:gs pos="0">
              <a:schemeClr val="tx1">
                <a:lumMod val="95000"/>
                <a:lumOff val="5000"/>
              </a:schemeClr>
            </a:gs>
            <a:gs pos="100000">
              <a:srgbClr val="E5CDF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 rot="1614082">
            <a:off x="6151025" y="2852576"/>
            <a:ext cx="5181600" cy="959778"/>
          </a:xfrm>
        </p:spPr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</p:txBody>
      </p:sp>
      <p:pic>
        <p:nvPicPr>
          <p:cNvPr id="3076" name="Picture 4" descr="魔法星際飛車(雲霄飛車)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25625"/>
            <a:ext cx="5007524" cy="423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556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幸福碰碰車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 rot="2122039">
            <a:off x="6096000" y="2880702"/>
            <a:ext cx="5181600" cy="1255200"/>
          </a:xfrm>
        </p:spPr>
        <p:txBody>
          <a:bodyPr/>
          <a:lstStyle/>
          <a:p>
            <a:r>
              <a:rPr lang="zh-TW" altLang="en-US" dirty="0"/>
              <a:t>以繽紛彩繪的跑車為主題，讓小朋友駕駛最酷、最炫的跑車，奔馳與追逐。</a:t>
            </a:r>
          </a:p>
        </p:txBody>
      </p:sp>
      <p:pic>
        <p:nvPicPr>
          <p:cNvPr id="4098" name="Picture 2" descr="幸福碰碰車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253" y="2171145"/>
            <a:ext cx="5072112" cy="4005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564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8640" y="287383"/>
            <a:ext cx="4441372" cy="1240971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01931" y="1254852"/>
            <a:ext cx="9403806" cy="5289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47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914401"/>
            <a:ext cx="9144000" cy="1076252"/>
          </a:xfrm>
        </p:spPr>
        <p:txBody>
          <a:bodyPr/>
          <a:lstStyle/>
          <a:p>
            <a:r>
              <a:rPr lang="zh-TW" altLang="en-US" dirty="0" smtClean="0"/>
              <a:t>資料來</a:t>
            </a:r>
            <a:r>
              <a:rPr lang="zh-TW" altLang="en-US" dirty="0"/>
              <a:t>源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264414"/>
            <a:ext cx="9144000" cy="2475204"/>
          </a:xfrm>
        </p:spPr>
        <p:txBody>
          <a:bodyPr>
            <a:normAutofit/>
          </a:bodyPr>
          <a:lstStyle/>
          <a:p>
            <a:r>
              <a:rPr lang="zh-TW" altLang="en-US" sz="4000" dirty="0" smtClean="0"/>
              <a:t>兒童新樂園</a:t>
            </a:r>
            <a:r>
              <a:rPr lang="en-US" altLang="zh-TW" sz="4000"/>
              <a:t>https://www.tcap.taipei/cp.aspx?n=57F1A46B66881160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3900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193</Words>
  <Application>Microsoft Office PowerPoint</Application>
  <PresentationFormat>寬螢幕</PresentationFormat>
  <Paragraphs>33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新細明體</vt:lpstr>
      <vt:lpstr>Arial</vt:lpstr>
      <vt:lpstr>Calibri</vt:lpstr>
      <vt:lpstr>Calibri Light</vt:lpstr>
      <vt:lpstr>Office 佈景主題</vt:lpstr>
      <vt:lpstr>兒童樂園</vt:lpstr>
      <vt:lpstr>過程</vt:lpstr>
      <vt:lpstr>票價</vt:lpstr>
      <vt:lpstr>尋寶船</vt:lpstr>
      <vt:lpstr>魔法星際飛車</vt:lpstr>
      <vt:lpstr>幸福碰碰車</vt:lpstr>
      <vt:lpstr>兒童新樂園微電影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兒童樂園</dc:title>
  <dc:creator>Windows 使用者</dc:creator>
  <cp:lastModifiedBy>Windows 使用者</cp:lastModifiedBy>
  <cp:revision>9</cp:revision>
  <dcterms:created xsi:type="dcterms:W3CDTF">2021-12-23T05:54:50Z</dcterms:created>
  <dcterms:modified xsi:type="dcterms:W3CDTF">2022-01-06T06:02:58Z</dcterms:modified>
</cp:coreProperties>
</file>