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1EA78B-CC9A-4494-8BF5-5977F0C6D410}" type="doc">
      <dgm:prSet loTypeId="urn:microsoft.com/office/officeart/2005/8/layout/b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F57C1F4-7828-41F3-B8AF-1F01AB36EF2D}">
      <dgm:prSet phldrT="[文字]"/>
      <dgm:spPr/>
      <dgm:t>
        <a:bodyPr/>
        <a:lstStyle/>
        <a:p>
          <a:r>
            <a:rPr lang="en-US" altLang="zh-TW" dirty="0" smtClean="0"/>
            <a:t>8:20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6411B0D1-F721-4BF9-9171-CB1B205BDC4F}" type="parTrans" cxnId="{CD2086AB-EAAC-4204-99B1-C723B8A97555}">
      <dgm:prSet/>
      <dgm:spPr/>
      <dgm:t>
        <a:bodyPr/>
        <a:lstStyle/>
        <a:p>
          <a:endParaRPr lang="zh-TW" altLang="en-US"/>
        </a:p>
      </dgm:t>
    </dgm:pt>
    <dgm:pt modelId="{E3B572F6-3B6C-4CBD-A97F-F00CB2B0F6D1}" type="sibTrans" cxnId="{CD2086AB-EAAC-4204-99B1-C723B8A97555}">
      <dgm:prSet/>
      <dgm:spPr/>
      <dgm:t>
        <a:bodyPr/>
        <a:lstStyle/>
        <a:p>
          <a:endParaRPr lang="zh-TW" altLang="en-US"/>
        </a:p>
      </dgm:t>
    </dgm:pt>
    <dgm:pt modelId="{A7F03B58-DB8C-4F63-96A9-49301E71E4BC}">
      <dgm:prSet phldrT="[文字]"/>
      <dgm:spPr/>
      <dgm:t>
        <a:bodyPr/>
        <a:lstStyle/>
        <a:p>
          <a:r>
            <a:rPr lang="zh-TW" altLang="en-US" b="0" i="0" dirty="0" smtClean="0"/>
            <a:t>先玩尋寶船</a:t>
          </a:r>
          <a:endParaRPr lang="zh-TW" altLang="en-US" dirty="0"/>
        </a:p>
      </dgm:t>
    </dgm:pt>
    <dgm:pt modelId="{33BC44D7-36A1-4CDA-A970-41DC1F728301}" type="parTrans" cxnId="{07E34CF3-DBB5-4A81-89F9-4F96A6FC6ED9}">
      <dgm:prSet/>
      <dgm:spPr/>
      <dgm:t>
        <a:bodyPr/>
        <a:lstStyle/>
        <a:p>
          <a:endParaRPr lang="zh-TW" altLang="en-US"/>
        </a:p>
      </dgm:t>
    </dgm:pt>
    <dgm:pt modelId="{20DACDB5-ABCE-4304-8E81-77525FA77774}" type="sibTrans" cxnId="{07E34CF3-DBB5-4A81-89F9-4F96A6FC6ED9}">
      <dgm:prSet/>
      <dgm:spPr/>
      <dgm:t>
        <a:bodyPr/>
        <a:lstStyle/>
        <a:p>
          <a:endParaRPr lang="zh-TW" altLang="en-US"/>
        </a:p>
      </dgm:t>
    </dgm:pt>
    <dgm:pt modelId="{71E8CE47-28B8-4EA6-9E01-BB910D53B1A6}">
      <dgm:prSet phldrT="[文字]"/>
      <dgm:spPr/>
      <dgm:t>
        <a:bodyPr/>
        <a:lstStyle/>
        <a:p>
          <a:r>
            <a:rPr lang="zh-TW" altLang="en-US" b="0" i="0" smtClean="0"/>
            <a:t>宇宙迴旋</a:t>
          </a:r>
          <a:endParaRPr lang="zh-TW" altLang="en-US" dirty="0"/>
        </a:p>
      </dgm:t>
    </dgm:pt>
    <dgm:pt modelId="{89C2116B-11F6-40E1-8049-7C8E72067F1E}" type="parTrans" cxnId="{91CD4FD1-3AB5-458C-9FA4-DA0023DDB2B1}">
      <dgm:prSet/>
      <dgm:spPr/>
      <dgm:t>
        <a:bodyPr/>
        <a:lstStyle/>
        <a:p>
          <a:endParaRPr lang="zh-TW" altLang="en-US"/>
        </a:p>
      </dgm:t>
    </dgm:pt>
    <dgm:pt modelId="{2BEBC150-885B-4981-9A22-83CC7961D112}" type="sibTrans" cxnId="{91CD4FD1-3AB5-458C-9FA4-DA0023DDB2B1}">
      <dgm:prSet/>
      <dgm:spPr/>
      <dgm:t>
        <a:bodyPr/>
        <a:lstStyle/>
        <a:p>
          <a:endParaRPr lang="zh-TW" altLang="en-US"/>
        </a:p>
      </dgm:t>
    </dgm:pt>
    <dgm:pt modelId="{D9033167-270D-4570-B8C8-B95BA2213F5C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29B0A04C-7C06-4038-8C8A-0C825352A600}" type="parTrans" cxnId="{797793D1-CE12-4E24-AEFE-FD8BC1971E02}">
      <dgm:prSet/>
      <dgm:spPr/>
      <dgm:t>
        <a:bodyPr/>
        <a:lstStyle/>
        <a:p>
          <a:endParaRPr lang="zh-TW" altLang="en-US"/>
        </a:p>
      </dgm:t>
    </dgm:pt>
    <dgm:pt modelId="{08543C85-32C5-40F5-B6AC-B4ED7CAD9ACD}" type="sibTrans" cxnId="{797793D1-CE12-4E24-AEFE-FD8BC1971E02}">
      <dgm:prSet/>
      <dgm:spPr/>
      <dgm:t>
        <a:bodyPr/>
        <a:lstStyle/>
        <a:p>
          <a:endParaRPr lang="zh-TW" altLang="en-US"/>
        </a:p>
      </dgm:t>
    </dgm:pt>
    <dgm:pt modelId="{1954DEA7-8EDA-45C0-A9DA-E58153C9D308}">
      <dgm:prSet phldrT="[文字]"/>
      <dgm:spPr/>
      <dgm:t>
        <a:bodyPr/>
        <a:lstStyle/>
        <a:p>
          <a:r>
            <a:rPr lang="en-US" altLang="zh-TW" dirty="0" smtClean="0"/>
            <a:t>15:00</a:t>
          </a:r>
          <a:r>
            <a:rPr lang="zh-TW" altLang="en-US" dirty="0" smtClean="0"/>
            <a:t>回學校</a:t>
          </a:r>
          <a:endParaRPr lang="zh-TW" altLang="en-US" dirty="0"/>
        </a:p>
      </dgm:t>
    </dgm:pt>
    <dgm:pt modelId="{FD866327-4CE0-4D39-99A5-85C7613A4BAA}" type="parTrans" cxnId="{F3D0A953-72D5-4329-9B2D-94D6DE9DCEFD}">
      <dgm:prSet/>
      <dgm:spPr/>
      <dgm:t>
        <a:bodyPr/>
        <a:lstStyle/>
        <a:p>
          <a:endParaRPr lang="zh-TW" altLang="en-US"/>
        </a:p>
      </dgm:t>
    </dgm:pt>
    <dgm:pt modelId="{CFDF6A7C-1BE7-40E3-8A82-C996410821C6}" type="sibTrans" cxnId="{F3D0A953-72D5-4329-9B2D-94D6DE9DCEFD}">
      <dgm:prSet/>
      <dgm:spPr/>
      <dgm:t>
        <a:bodyPr/>
        <a:lstStyle/>
        <a:p>
          <a:endParaRPr lang="zh-TW" altLang="en-US"/>
        </a:p>
      </dgm:t>
    </dgm:pt>
    <dgm:pt modelId="{A8760719-19D6-49F7-9A29-CB228C508DBF}">
      <dgm:prSet/>
      <dgm:spPr/>
      <dgm:t>
        <a:bodyPr/>
        <a:lstStyle/>
        <a:p>
          <a:r>
            <a:rPr lang="zh-TW" altLang="en-US" dirty="0" smtClean="0"/>
            <a:t>最後玩叢林吼吼樹屋</a:t>
          </a:r>
          <a:endParaRPr lang="zh-TW" altLang="en-US" dirty="0"/>
        </a:p>
      </dgm:t>
    </dgm:pt>
    <dgm:pt modelId="{3AD7EB90-DA0F-4408-9A5C-54B07E853D1C}" type="parTrans" cxnId="{89E84D43-986D-443A-A253-2EEF0EF68528}">
      <dgm:prSet/>
      <dgm:spPr/>
      <dgm:t>
        <a:bodyPr/>
        <a:lstStyle/>
        <a:p>
          <a:endParaRPr lang="zh-TW" altLang="en-US"/>
        </a:p>
      </dgm:t>
    </dgm:pt>
    <dgm:pt modelId="{9EE20646-604C-4BF7-AFDE-5B1ECD027C35}" type="sibTrans" cxnId="{89E84D43-986D-443A-A253-2EEF0EF68528}">
      <dgm:prSet/>
      <dgm:spPr/>
      <dgm:t>
        <a:bodyPr/>
        <a:lstStyle/>
        <a:p>
          <a:endParaRPr lang="zh-TW" altLang="en-US"/>
        </a:p>
      </dgm:t>
    </dgm:pt>
    <dgm:pt modelId="{38E10D95-E35C-465D-80AD-6528B83BDF0D}" type="pres">
      <dgm:prSet presAssocID="{111EA78B-CC9A-4494-8BF5-5977F0C6D41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FF839E79-ED9A-470E-9A81-BDB6BFCE47AF}" type="pres">
      <dgm:prSet presAssocID="{7F57C1F4-7828-41F3-B8AF-1F01AB36EF2D}" presName="compNode" presStyleCnt="0"/>
      <dgm:spPr/>
    </dgm:pt>
    <dgm:pt modelId="{3EBC6022-BC30-46C0-B250-93AE4F8815BD}" type="pres">
      <dgm:prSet presAssocID="{7F57C1F4-7828-41F3-B8AF-1F01AB36EF2D}" presName="dummyConnPt" presStyleCnt="0"/>
      <dgm:spPr/>
    </dgm:pt>
    <dgm:pt modelId="{4A9E2025-8444-41E8-9CC6-472EAAFEEA91}" type="pres">
      <dgm:prSet presAssocID="{7F57C1F4-7828-41F3-B8AF-1F01AB36EF2D}" presName="node" presStyleLbl="node1" presStyleIdx="0" presStyleCnt="6" custLinFactNeighborX="-1891" custLinFactNeighborY="-315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556930-6DED-4DB5-A732-D18AB2140CB7}" type="pres">
      <dgm:prSet presAssocID="{E3B572F6-3B6C-4CBD-A97F-F00CB2B0F6D1}" presName="sibTrans" presStyleLbl="bgSibTrans2D1" presStyleIdx="0" presStyleCnt="5"/>
      <dgm:spPr/>
      <dgm:t>
        <a:bodyPr/>
        <a:lstStyle/>
        <a:p>
          <a:endParaRPr lang="zh-TW" altLang="en-US"/>
        </a:p>
      </dgm:t>
    </dgm:pt>
    <dgm:pt modelId="{4BBF2928-60E4-4EF9-8846-FBC6240D97F4}" type="pres">
      <dgm:prSet presAssocID="{A7F03B58-DB8C-4F63-96A9-49301E71E4BC}" presName="compNode" presStyleCnt="0"/>
      <dgm:spPr/>
    </dgm:pt>
    <dgm:pt modelId="{59C4A678-0715-4BC3-995E-2387476434EF}" type="pres">
      <dgm:prSet presAssocID="{A7F03B58-DB8C-4F63-96A9-49301E71E4BC}" presName="dummyConnPt" presStyleCnt="0"/>
      <dgm:spPr/>
    </dgm:pt>
    <dgm:pt modelId="{13E9E40B-674F-4E6D-B702-E26AE1F5EBB2}" type="pres">
      <dgm:prSet presAssocID="{A7F03B58-DB8C-4F63-96A9-49301E71E4B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ABCCC6-D439-4462-8A9E-2853C637FC5E}" type="pres">
      <dgm:prSet presAssocID="{20DACDB5-ABCE-4304-8E81-77525FA77774}" presName="sibTrans" presStyleLbl="bgSibTrans2D1" presStyleIdx="1" presStyleCnt="5"/>
      <dgm:spPr/>
      <dgm:t>
        <a:bodyPr/>
        <a:lstStyle/>
        <a:p>
          <a:endParaRPr lang="zh-TW" altLang="en-US"/>
        </a:p>
      </dgm:t>
    </dgm:pt>
    <dgm:pt modelId="{DD717838-B848-4206-9531-2CDA19994E8E}" type="pres">
      <dgm:prSet presAssocID="{71E8CE47-28B8-4EA6-9E01-BB910D53B1A6}" presName="compNode" presStyleCnt="0"/>
      <dgm:spPr/>
    </dgm:pt>
    <dgm:pt modelId="{AB0212A2-7119-4126-BEBE-2DCB46B4CA26}" type="pres">
      <dgm:prSet presAssocID="{71E8CE47-28B8-4EA6-9E01-BB910D53B1A6}" presName="dummyConnPt" presStyleCnt="0"/>
      <dgm:spPr/>
    </dgm:pt>
    <dgm:pt modelId="{796EA302-00E5-4517-88ED-51ED5883EB19}" type="pres">
      <dgm:prSet presAssocID="{71E8CE47-28B8-4EA6-9E01-BB910D53B1A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74F911-85F2-496E-977A-898FCE2DD6AF}" type="pres">
      <dgm:prSet presAssocID="{2BEBC150-885B-4981-9A22-83CC7961D112}" presName="sibTrans" presStyleLbl="bgSibTrans2D1" presStyleIdx="2" presStyleCnt="5"/>
      <dgm:spPr/>
      <dgm:t>
        <a:bodyPr/>
        <a:lstStyle/>
        <a:p>
          <a:endParaRPr lang="zh-TW" altLang="en-US"/>
        </a:p>
      </dgm:t>
    </dgm:pt>
    <dgm:pt modelId="{1BD45D9A-2DB8-48F1-ADEB-FC36A96A59E0}" type="pres">
      <dgm:prSet presAssocID="{D9033167-270D-4570-B8C8-B95BA2213F5C}" presName="compNode" presStyleCnt="0"/>
      <dgm:spPr/>
    </dgm:pt>
    <dgm:pt modelId="{AEC0B6D1-9F2C-4813-AFCB-E393C0DA2E55}" type="pres">
      <dgm:prSet presAssocID="{D9033167-270D-4570-B8C8-B95BA2213F5C}" presName="dummyConnPt" presStyleCnt="0"/>
      <dgm:spPr/>
    </dgm:pt>
    <dgm:pt modelId="{0C1B284E-930D-4B38-AEF6-87F97E141A1F}" type="pres">
      <dgm:prSet presAssocID="{D9033167-270D-4570-B8C8-B95BA2213F5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FF7C36-4A9C-4E40-A4BC-2D625D2A96A1}" type="pres">
      <dgm:prSet presAssocID="{08543C85-32C5-40F5-B6AC-B4ED7CAD9ACD}" presName="sibTrans" presStyleLbl="bgSibTrans2D1" presStyleIdx="3" presStyleCnt="5"/>
      <dgm:spPr/>
      <dgm:t>
        <a:bodyPr/>
        <a:lstStyle/>
        <a:p>
          <a:endParaRPr lang="zh-TW" altLang="en-US"/>
        </a:p>
      </dgm:t>
    </dgm:pt>
    <dgm:pt modelId="{E235CE22-F892-4377-BADE-C38676C4ACBA}" type="pres">
      <dgm:prSet presAssocID="{A8760719-19D6-49F7-9A29-CB228C508DBF}" presName="compNode" presStyleCnt="0"/>
      <dgm:spPr/>
    </dgm:pt>
    <dgm:pt modelId="{BE2744FA-FB00-4881-80EF-53DE05A96BEF}" type="pres">
      <dgm:prSet presAssocID="{A8760719-19D6-49F7-9A29-CB228C508DBF}" presName="dummyConnPt" presStyleCnt="0"/>
      <dgm:spPr/>
    </dgm:pt>
    <dgm:pt modelId="{48CCD666-D559-410B-85B1-179D7DCE114F}" type="pres">
      <dgm:prSet presAssocID="{A8760719-19D6-49F7-9A29-CB228C508DB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AC8C83-AC53-4E35-AD14-BAA6A3754445}" type="pres">
      <dgm:prSet presAssocID="{9EE20646-604C-4BF7-AFDE-5B1ECD027C35}" presName="sibTrans" presStyleLbl="bgSibTrans2D1" presStyleIdx="4" presStyleCnt="5"/>
      <dgm:spPr/>
      <dgm:t>
        <a:bodyPr/>
        <a:lstStyle/>
        <a:p>
          <a:endParaRPr lang="zh-TW" altLang="en-US"/>
        </a:p>
      </dgm:t>
    </dgm:pt>
    <dgm:pt modelId="{7B1A228F-ADFB-474C-8D17-103E1C6998CE}" type="pres">
      <dgm:prSet presAssocID="{1954DEA7-8EDA-45C0-A9DA-E58153C9D308}" presName="compNode" presStyleCnt="0"/>
      <dgm:spPr/>
    </dgm:pt>
    <dgm:pt modelId="{D674D59A-0D12-416E-BEA8-031A2D763B3A}" type="pres">
      <dgm:prSet presAssocID="{1954DEA7-8EDA-45C0-A9DA-E58153C9D308}" presName="dummyConnPt" presStyleCnt="0"/>
      <dgm:spPr/>
    </dgm:pt>
    <dgm:pt modelId="{2605AF56-5016-4A7C-A418-8CC1A4B7D4AC}" type="pres">
      <dgm:prSet presAssocID="{1954DEA7-8EDA-45C0-A9DA-E58153C9D30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9E84D43-986D-443A-A253-2EEF0EF68528}" srcId="{111EA78B-CC9A-4494-8BF5-5977F0C6D410}" destId="{A8760719-19D6-49F7-9A29-CB228C508DBF}" srcOrd="4" destOrd="0" parTransId="{3AD7EB90-DA0F-4408-9A5C-54B07E853D1C}" sibTransId="{9EE20646-604C-4BF7-AFDE-5B1ECD027C35}"/>
    <dgm:cxn modelId="{F3D0A953-72D5-4329-9B2D-94D6DE9DCEFD}" srcId="{111EA78B-CC9A-4494-8BF5-5977F0C6D410}" destId="{1954DEA7-8EDA-45C0-A9DA-E58153C9D308}" srcOrd="5" destOrd="0" parTransId="{FD866327-4CE0-4D39-99A5-85C7613A4BAA}" sibTransId="{CFDF6A7C-1BE7-40E3-8A82-C996410821C6}"/>
    <dgm:cxn modelId="{8FC1509C-FB8F-4CB7-84E8-34D9754BAC5E}" type="presOf" srcId="{111EA78B-CC9A-4494-8BF5-5977F0C6D410}" destId="{38E10D95-E35C-465D-80AD-6528B83BDF0D}" srcOrd="0" destOrd="0" presId="urn:microsoft.com/office/officeart/2005/8/layout/bProcess4"/>
    <dgm:cxn modelId="{91CD4FD1-3AB5-458C-9FA4-DA0023DDB2B1}" srcId="{111EA78B-CC9A-4494-8BF5-5977F0C6D410}" destId="{71E8CE47-28B8-4EA6-9E01-BB910D53B1A6}" srcOrd="2" destOrd="0" parTransId="{89C2116B-11F6-40E1-8049-7C8E72067F1E}" sibTransId="{2BEBC150-885B-4981-9A22-83CC7961D112}"/>
    <dgm:cxn modelId="{952B88BC-B271-46CE-90C7-7AC74501ABDA}" type="presOf" srcId="{71E8CE47-28B8-4EA6-9E01-BB910D53B1A6}" destId="{796EA302-00E5-4517-88ED-51ED5883EB19}" srcOrd="0" destOrd="0" presId="urn:microsoft.com/office/officeart/2005/8/layout/bProcess4"/>
    <dgm:cxn modelId="{3B5ECDDE-3561-4B3B-8E88-A47CFDF84AD7}" type="presOf" srcId="{A7F03B58-DB8C-4F63-96A9-49301E71E4BC}" destId="{13E9E40B-674F-4E6D-B702-E26AE1F5EBB2}" srcOrd="0" destOrd="0" presId="urn:microsoft.com/office/officeart/2005/8/layout/bProcess4"/>
    <dgm:cxn modelId="{9959B2D1-6C19-4802-8995-AB78965259EA}" type="presOf" srcId="{7F57C1F4-7828-41F3-B8AF-1F01AB36EF2D}" destId="{4A9E2025-8444-41E8-9CC6-472EAAFEEA91}" srcOrd="0" destOrd="0" presId="urn:microsoft.com/office/officeart/2005/8/layout/bProcess4"/>
    <dgm:cxn modelId="{478EC397-0014-4D47-A2AF-4654481A7C92}" type="presOf" srcId="{2BEBC150-885B-4981-9A22-83CC7961D112}" destId="{AF74F911-85F2-496E-977A-898FCE2DD6AF}" srcOrd="0" destOrd="0" presId="urn:microsoft.com/office/officeart/2005/8/layout/bProcess4"/>
    <dgm:cxn modelId="{039E2C68-7548-4538-9AB8-DDE7F7D55580}" type="presOf" srcId="{A8760719-19D6-49F7-9A29-CB228C508DBF}" destId="{48CCD666-D559-410B-85B1-179D7DCE114F}" srcOrd="0" destOrd="0" presId="urn:microsoft.com/office/officeart/2005/8/layout/bProcess4"/>
    <dgm:cxn modelId="{7C752ACA-ADE6-4CE9-B719-19C709BE2EF0}" type="presOf" srcId="{20DACDB5-ABCE-4304-8E81-77525FA77774}" destId="{A5ABCCC6-D439-4462-8A9E-2853C637FC5E}" srcOrd="0" destOrd="0" presId="urn:microsoft.com/office/officeart/2005/8/layout/bProcess4"/>
    <dgm:cxn modelId="{15EB94EC-D707-4904-866F-99D9F8C9903F}" type="presOf" srcId="{1954DEA7-8EDA-45C0-A9DA-E58153C9D308}" destId="{2605AF56-5016-4A7C-A418-8CC1A4B7D4AC}" srcOrd="0" destOrd="0" presId="urn:microsoft.com/office/officeart/2005/8/layout/bProcess4"/>
    <dgm:cxn modelId="{CD2086AB-EAAC-4204-99B1-C723B8A97555}" srcId="{111EA78B-CC9A-4494-8BF5-5977F0C6D410}" destId="{7F57C1F4-7828-41F3-B8AF-1F01AB36EF2D}" srcOrd="0" destOrd="0" parTransId="{6411B0D1-F721-4BF9-9171-CB1B205BDC4F}" sibTransId="{E3B572F6-3B6C-4CBD-A97F-F00CB2B0F6D1}"/>
    <dgm:cxn modelId="{797793D1-CE12-4E24-AEFE-FD8BC1971E02}" srcId="{111EA78B-CC9A-4494-8BF5-5977F0C6D410}" destId="{D9033167-270D-4570-B8C8-B95BA2213F5C}" srcOrd="3" destOrd="0" parTransId="{29B0A04C-7C06-4038-8C8A-0C825352A600}" sibTransId="{08543C85-32C5-40F5-B6AC-B4ED7CAD9ACD}"/>
    <dgm:cxn modelId="{BCD4898B-9412-4370-B4DB-7779AEDD0CEE}" type="presOf" srcId="{9EE20646-604C-4BF7-AFDE-5B1ECD027C35}" destId="{C1AC8C83-AC53-4E35-AD14-BAA6A3754445}" srcOrd="0" destOrd="0" presId="urn:microsoft.com/office/officeart/2005/8/layout/bProcess4"/>
    <dgm:cxn modelId="{D96CE880-875A-4D0B-AE87-974B13809788}" type="presOf" srcId="{08543C85-32C5-40F5-B6AC-B4ED7CAD9ACD}" destId="{6CFF7C36-4A9C-4E40-A4BC-2D625D2A96A1}" srcOrd="0" destOrd="0" presId="urn:microsoft.com/office/officeart/2005/8/layout/bProcess4"/>
    <dgm:cxn modelId="{2C604840-5EC2-4103-8879-F8BACCB1FC08}" type="presOf" srcId="{E3B572F6-3B6C-4CBD-A97F-F00CB2B0F6D1}" destId="{8C556930-6DED-4DB5-A732-D18AB2140CB7}" srcOrd="0" destOrd="0" presId="urn:microsoft.com/office/officeart/2005/8/layout/bProcess4"/>
    <dgm:cxn modelId="{07E34CF3-DBB5-4A81-89F9-4F96A6FC6ED9}" srcId="{111EA78B-CC9A-4494-8BF5-5977F0C6D410}" destId="{A7F03B58-DB8C-4F63-96A9-49301E71E4BC}" srcOrd="1" destOrd="0" parTransId="{33BC44D7-36A1-4CDA-A970-41DC1F728301}" sibTransId="{20DACDB5-ABCE-4304-8E81-77525FA77774}"/>
    <dgm:cxn modelId="{7079E488-DDEB-40E2-8AC7-EDC5B7ECA78E}" type="presOf" srcId="{D9033167-270D-4570-B8C8-B95BA2213F5C}" destId="{0C1B284E-930D-4B38-AEF6-87F97E141A1F}" srcOrd="0" destOrd="0" presId="urn:microsoft.com/office/officeart/2005/8/layout/bProcess4"/>
    <dgm:cxn modelId="{7752F920-B239-4583-806E-046C565F0F2A}" type="presParOf" srcId="{38E10D95-E35C-465D-80AD-6528B83BDF0D}" destId="{FF839E79-ED9A-470E-9A81-BDB6BFCE47AF}" srcOrd="0" destOrd="0" presId="urn:microsoft.com/office/officeart/2005/8/layout/bProcess4"/>
    <dgm:cxn modelId="{44B50D34-F292-495F-A7EE-F27649EE843C}" type="presParOf" srcId="{FF839E79-ED9A-470E-9A81-BDB6BFCE47AF}" destId="{3EBC6022-BC30-46C0-B250-93AE4F8815BD}" srcOrd="0" destOrd="0" presId="urn:microsoft.com/office/officeart/2005/8/layout/bProcess4"/>
    <dgm:cxn modelId="{ABFE585C-86D5-4D2E-AF45-42C7BE4E676B}" type="presParOf" srcId="{FF839E79-ED9A-470E-9A81-BDB6BFCE47AF}" destId="{4A9E2025-8444-41E8-9CC6-472EAAFEEA91}" srcOrd="1" destOrd="0" presId="urn:microsoft.com/office/officeart/2005/8/layout/bProcess4"/>
    <dgm:cxn modelId="{41A1FD31-9989-4208-88EF-3C1144215C67}" type="presParOf" srcId="{38E10D95-E35C-465D-80AD-6528B83BDF0D}" destId="{8C556930-6DED-4DB5-A732-D18AB2140CB7}" srcOrd="1" destOrd="0" presId="urn:microsoft.com/office/officeart/2005/8/layout/bProcess4"/>
    <dgm:cxn modelId="{C61E4556-D5F0-4D37-8E5B-C7BE99F64E68}" type="presParOf" srcId="{38E10D95-E35C-465D-80AD-6528B83BDF0D}" destId="{4BBF2928-60E4-4EF9-8846-FBC6240D97F4}" srcOrd="2" destOrd="0" presId="urn:microsoft.com/office/officeart/2005/8/layout/bProcess4"/>
    <dgm:cxn modelId="{5550EAB2-B0E8-4C2F-A5C9-238D446A408B}" type="presParOf" srcId="{4BBF2928-60E4-4EF9-8846-FBC6240D97F4}" destId="{59C4A678-0715-4BC3-995E-2387476434EF}" srcOrd="0" destOrd="0" presId="urn:microsoft.com/office/officeart/2005/8/layout/bProcess4"/>
    <dgm:cxn modelId="{EFAA8733-D711-4A99-9EB5-72A8AD5EAC98}" type="presParOf" srcId="{4BBF2928-60E4-4EF9-8846-FBC6240D97F4}" destId="{13E9E40B-674F-4E6D-B702-E26AE1F5EBB2}" srcOrd="1" destOrd="0" presId="urn:microsoft.com/office/officeart/2005/8/layout/bProcess4"/>
    <dgm:cxn modelId="{1098D3CA-0B02-4895-97BF-E0BD878E6DBC}" type="presParOf" srcId="{38E10D95-E35C-465D-80AD-6528B83BDF0D}" destId="{A5ABCCC6-D439-4462-8A9E-2853C637FC5E}" srcOrd="3" destOrd="0" presId="urn:microsoft.com/office/officeart/2005/8/layout/bProcess4"/>
    <dgm:cxn modelId="{DC839E98-2CA0-490A-9DF9-7A69DFD22C61}" type="presParOf" srcId="{38E10D95-E35C-465D-80AD-6528B83BDF0D}" destId="{DD717838-B848-4206-9531-2CDA19994E8E}" srcOrd="4" destOrd="0" presId="urn:microsoft.com/office/officeart/2005/8/layout/bProcess4"/>
    <dgm:cxn modelId="{5245E715-E4BA-44C7-8DF2-A12CB21DB72A}" type="presParOf" srcId="{DD717838-B848-4206-9531-2CDA19994E8E}" destId="{AB0212A2-7119-4126-BEBE-2DCB46B4CA26}" srcOrd="0" destOrd="0" presId="urn:microsoft.com/office/officeart/2005/8/layout/bProcess4"/>
    <dgm:cxn modelId="{E041392E-4412-4FEA-930D-3B5E6D182333}" type="presParOf" srcId="{DD717838-B848-4206-9531-2CDA19994E8E}" destId="{796EA302-00E5-4517-88ED-51ED5883EB19}" srcOrd="1" destOrd="0" presId="urn:microsoft.com/office/officeart/2005/8/layout/bProcess4"/>
    <dgm:cxn modelId="{5F3792C4-4FC1-4540-9121-7CE891AAFE14}" type="presParOf" srcId="{38E10D95-E35C-465D-80AD-6528B83BDF0D}" destId="{AF74F911-85F2-496E-977A-898FCE2DD6AF}" srcOrd="5" destOrd="0" presId="urn:microsoft.com/office/officeart/2005/8/layout/bProcess4"/>
    <dgm:cxn modelId="{7629EA49-1C4B-4AF4-B246-37C58E0EC6C6}" type="presParOf" srcId="{38E10D95-E35C-465D-80AD-6528B83BDF0D}" destId="{1BD45D9A-2DB8-48F1-ADEB-FC36A96A59E0}" srcOrd="6" destOrd="0" presId="urn:microsoft.com/office/officeart/2005/8/layout/bProcess4"/>
    <dgm:cxn modelId="{A61D48B3-7EE9-4E72-966C-12CF93459B4B}" type="presParOf" srcId="{1BD45D9A-2DB8-48F1-ADEB-FC36A96A59E0}" destId="{AEC0B6D1-9F2C-4813-AFCB-E393C0DA2E55}" srcOrd="0" destOrd="0" presId="urn:microsoft.com/office/officeart/2005/8/layout/bProcess4"/>
    <dgm:cxn modelId="{4F21A8FC-AA44-44CA-8438-C2C465A27E52}" type="presParOf" srcId="{1BD45D9A-2DB8-48F1-ADEB-FC36A96A59E0}" destId="{0C1B284E-930D-4B38-AEF6-87F97E141A1F}" srcOrd="1" destOrd="0" presId="urn:microsoft.com/office/officeart/2005/8/layout/bProcess4"/>
    <dgm:cxn modelId="{26F8AF88-FE5C-4610-93F2-2E102AE43DFE}" type="presParOf" srcId="{38E10D95-E35C-465D-80AD-6528B83BDF0D}" destId="{6CFF7C36-4A9C-4E40-A4BC-2D625D2A96A1}" srcOrd="7" destOrd="0" presId="urn:microsoft.com/office/officeart/2005/8/layout/bProcess4"/>
    <dgm:cxn modelId="{E0FC6702-1086-43D1-B858-99CF81293E81}" type="presParOf" srcId="{38E10D95-E35C-465D-80AD-6528B83BDF0D}" destId="{E235CE22-F892-4377-BADE-C38676C4ACBA}" srcOrd="8" destOrd="0" presId="urn:microsoft.com/office/officeart/2005/8/layout/bProcess4"/>
    <dgm:cxn modelId="{8A214E8A-D208-4B6F-8B46-A49DC9A57A36}" type="presParOf" srcId="{E235CE22-F892-4377-BADE-C38676C4ACBA}" destId="{BE2744FA-FB00-4881-80EF-53DE05A96BEF}" srcOrd="0" destOrd="0" presId="urn:microsoft.com/office/officeart/2005/8/layout/bProcess4"/>
    <dgm:cxn modelId="{CD6A7EC0-D979-47F6-9C19-C9AFBB0C6F51}" type="presParOf" srcId="{E235CE22-F892-4377-BADE-C38676C4ACBA}" destId="{48CCD666-D559-410B-85B1-179D7DCE114F}" srcOrd="1" destOrd="0" presId="urn:microsoft.com/office/officeart/2005/8/layout/bProcess4"/>
    <dgm:cxn modelId="{D1D56549-C114-4F6B-A892-500F71D4C13A}" type="presParOf" srcId="{38E10D95-E35C-465D-80AD-6528B83BDF0D}" destId="{C1AC8C83-AC53-4E35-AD14-BAA6A3754445}" srcOrd="9" destOrd="0" presId="urn:microsoft.com/office/officeart/2005/8/layout/bProcess4"/>
    <dgm:cxn modelId="{7EC4AE31-B041-4E4F-AABD-000CE1F06031}" type="presParOf" srcId="{38E10D95-E35C-465D-80AD-6528B83BDF0D}" destId="{7B1A228F-ADFB-474C-8D17-103E1C6998CE}" srcOrd="10" destOrd="0" presId="urn:microsoft.com/office/officeart/2005/8/layout/bProcess4"/>
    <dgm:cxn modelId="{B2186B01-E7B0-4811-8EE8-F6AF7ACEA942}" type="presParOf" srcId="{7B1A228F-ADFB-474C-8D17-103E1C6998CE}" destId="{D674D59A-0D12-416E-BEA8-031A2D763B3A}" srcOrd="0" destOrd="0" presId="urn:microsoft.com/office/officeart/2005/8/layout/bProcess4"/>
    <dgm:cxn modelId="{16D587E2-BEB1-4654-A4E9-A6C93F1AFC93}" type="presParOf" srcId="{7B1A228F-ADFB-474C-8D17-103E1C6998CE}" destId="{2605AF56-5016-4A7C-A418-8CC1A4B7D4A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556930-6DED-4DB5-A732-D18AB2140CB7}">
      <dsp:nvSpPr>
        <dsp:cNvPr id="0" name=""/>
        <dsp:cNvSpPr/>
      </dsp:nvSpPr>
      <dsp:spPr>
        <a:xfrm rot="5320850">
          <a:off x="2828095" y="915095"/>
          <a:ext cx="1434781" cy="17237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9E2025-8444-41E8-9CC6-472EAAFEEA91}">
      <dsp:nvSpPr>
        <dsp:cNvPr id="0" name=""/>
        <dsp:cNvSpPr/>
      </dsp:nvSpPr>
      <dsp:spPr>
        <a:xfrm>
          <a:off x="3142737" y="0"/>
          <a:ext cx="1915231" cy="11491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8:20</a:t>
          </a:r>
          <a:r>
            <a:rPr lang="zh-TW" altLang="en-US" sz="2500" kern="1200" dirty="0" smtClean="0"/>
            <a:t>出發</a:t>
          </a:r>
          <a:endParaRPr lang="zh-TW" altLang="en-US" sz="2500" kern="1200" dirty="0"/>
        </a:p>
      </dsp:txBody>
      <dsp:txXfrm>
        <a:off x="3176394" y="33657"/>
        <a:ext cx="1847917" cy="1081825"/>
      </dsp:txXfrm>
    </dsp:sp>
    <dsp:sp modelId="{A5ABCCC6-D439-4462-8A9E-2853C637FC5E}">
      <dsp:nvSpPr>
        <dsp:cNvPr id="0" name=""/>
        <dsp:cNvSpPr/>
      </dsp:nvSpPr>
      <dsp:spPr>
        <a:xfrm rot="5400000">
          <a:off x="2850161" y="2350508"/>
          <a:ext cx="1430051" cy="172370"/>
        </a:xfrm>
        <a:prstGeom prst="rect">
          <a:avLst/>
        </a:prstGeom>
        <a:solidFill>
          <a:schemeClr val="accent5">
            <a:hueOff val="581886"/>
            <a:satOff val="1939"/>
            <a:lumOff val="22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E9E40B-674F-4E6D-B702-E26AE1F5EBB2}">
      <dsp:nvSpPr>
        <dsp:cNvPr id="0" name=""/>
        <dsp:cNvSpPr/>
      </dsp:nvSpPr>
      <dsp:spPr>
        <a:xfrm>
          <a:off x="3178954" y="1437586"/>
          <a:ext cx="1915231" cy="1149139"/>
        </a:xfrm>
        <a:prstGeom prst="roundRect">
          <a:avLst>
            <a:gd name="adj" fmla="val 10000"/>
          </a:avLst>
        </a:prstGeom>
        <a:solidFill>
          <a:schemeClr val="accent5">
            <a:hueOff val="465509"/>
            <a:satOff val="1551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0" i="0" kern="1200" dirty="0" smtClean="0"/>
            <a:t>先玩尋寶船</a:t>
          </a:r>
          <a:endParaRPr lang="zh-TW" altLang="en-US" sz="2500" kern="1200" dirty="0"/>
        </a:p>
      </dsp:txBody>
      <dsp:txXfrm>
        <a:off x="3212611" y="1471243"/>
        <a:ext cx="1847917" cy="1081825"/>
      </dsp:txXfrm>
    </dsp:sp>
    <dsp:sp modelId="{AF74F911-85F2-496E-977A-898FCE2DD6AF}">
      <dsp:nvSpPr>
        <dsp:cNvPr id="0" name=""/>
        <dsp:cNvSpPr/>
      </dsp:nvSpPr>
      <dsp:spPr>
        <a:xfrm>
          <a:off x="3568373" y="3068720"/>
          <a:ext cx="2540886" cy="172370"/>
        </a:xfrm>
        <a:prstGeom prst="rect">
          <a:avLst/>
        </a:prstGeom>
        <a:solidFill>
          <a:schemeClr val="accent5">
            <a:hueOff val="1163773"/>
            <a:satOff val="3877"/>
            <a:lumOff val="4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6EA302-00E5-4517-88ED-51ED5883EB19}">
      <dsp:nvSpPr>
        <dsp:cNvPr id="0" name=""/>
        <dsp:cNvSpPr/>
      </dsp:nvSpPr>
      <dsp:spPr>
        <a:xfrm>
          <a:off x="3178954" y="2874010"/>
          <a:ext cx="1915231" cy="1149139"/>
        </a:xfrm>
        <a:prstGeom prst="roundRect">
          <a:avLst>
            <a:gd name="adj" fmla="val 10000"/>
          </a:avLst>
        </a:prstGeom>
        <a:solidFill>
          <a:schemeClr val="accent5">
            <a:hueOff val="931018"/>
            <a:satOff val="3102"/>
            <a:lumOff val="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0" i="0" kern="1200" smtClean="0"/>
            <a:t>宇宙迴旋</a:t>
          </a:r>
          <a:endParaRPr lang="zh-TW" altLang="en-US" sz="2500" kern="1200" dirty="0"/>
        </a:p>
      </dsp:txBody>
      <dsp:txXfrm>
        <a:off x="3212611" y="2907667"/>
        <a:ext cx="1847917" cy="1081825"/>
      </dsp:txXfrm>
    </dsp:sp>
    <dsp:sp modelId="{6CFF7C36-4A9C-4E40-A4BC-2D625D2A96A1}">
      <dsp:nvSpPr>
        <dsp:cNvPr id="0" name=""/>
        <dsp:cNvSpPr/>
      </dsp:nvSpPr>
      <dsp:spPr>
        <a:xfrm rot="16200000">
          <a:off x="5397419" y="2350508"/>
          <a:ext cx="1430051" cy="172370"/>
        </a:xfrm>
        <a:prstGeom prst="rect">
          <a:avLst/>
        </a:prstGeom>
        <a:solidFill>
          <a:schemeClr val="accent5">
            <a:hueOff val="1745659"/>
            <a:satOff val="5816"/>
            <a:lumOff val="661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1B284E-930D-4B38-AEF6-87F97E141A1F}">
      <dsp:nvSpPr>
        <dsp:cNvPr id="0" name=""/>
        <dsp:cNvSpPr/>
      </dsp:nvSpPr>
      <dsp:spPr>
        <a:xfrm>
          <a:off x="5726213" y="2874010"/>
          <a:ext cx="1915231" cy="1149139"/>
        </a:xfrm>
        <a:prstGeom prst="roundRect">
          <a:avLst>
            <a:gd name="adj" fmla="val 10000"/>
          </a:avLst>
        </a:prstGeom>
        <a:solidFill>
          <a:schemeClr val="accent5">
            <a:hueOff val="1396527"/>
            <a:satOff val="4653"/>
            <a:lumOff val="5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魔法星際飛車</a:t>
          </a:r>
          <a:endParaRPr lang="zh-TW" altLang="en-US" sz="2500" kern="1200" dirty="0"/>
        </a:p>
      </dsp:txBody>
      <dsp:txXfrm>
        <a:off x="5759870" y="2907667"/>
        <a:ext cx="1847917" cy="1081825"/>
      </dsp:txXfrm>
    </dsp:sp>
    <dsp:sp modelId="{C1AC8C83-AC53-4E35-AD14-BAA6A3754445}">
      <dsp:nvSpPr>
        <dsp:cNvPr id="0" name=""/>
        <dsp:cNvSpPr/>
      </dsp:nvSpPr>
      <dsp:spPr>
        <a:xfrm rot="16200000">
          <a:off x="5397419" y="914084"/>
          <a:ext cx="1430051" cy="172370"/>
        </a:xfrm>
        <a:prstGeom prst="rect">
          <a:avLst/>
        </a:prstGeom>
        <a:solidFill>
          <a:schemeClr val="accent5">
            <a:hueOff val="2327545"/>
            <a:satOff val="7755"/>
            <a:lumOff val="882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CD666-D559-410B-85B1-179D7DCE114F}">
      <dsp:nvSpPr>
        <dsp:cNvPr id="0" name=""/>
        <dsp:cNvSpPr/>
      </dsp:nvSpPr>
      <dsp:spPr>
        <a:xfrm>
          <a:off x="5726213" y="1437586"/>
          <a:ext cx="1915231" cy="1149139"/>
        </a:xfrm>
        <a:prstGeom prst="roundRect">
          <a:avLst>
            <a:gd name="adj" fmla="val 10000"/>
          </a:avLst>
        </a:prstGeom>
        <a:solidFill>
          <a:schemeClr val="accent5">
            <a:hueOff val="1862036"/>
            <a:satOff val="6204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最後玩叢林吼吼樹屋</a:t>
          </a:r>
          <a:endParaRPr lang="zh-TW" altLang="en-US" sz="2500" kern="1200" dirty="0"/>
        </a:p>
      </dsp:txBody>
      <dsp:txXfrm>
        <a:off x="5759870" y="1471243"/>
        <a:ext cx="1847917" cy="1081825"/>
      </dsp:txXfrm>
    </dsp:sp>
    <dsp:sp modelId="{2605AF56-5016-4A7C-A418-8CC1A4B7D4AC}">
      <dsp:nvSpPr>
        <dsp:cNvPr id="0" name=""/>
        <dsp:cNvSpPr/>
      </dsp:nvSpPr>
      <dsp:spPr>
        <a:xfrm>
          <a:off x="5726213" y="1162"/>
          <a:ext cx="1915231" cy="1149139"/>
        </a:xfrm>
        <a:prstGeom prst="roundRect">
          <a:avLst>
            <a:gd name="adj" fmla="val 10000"/>
          </a:avLst>
        </a:prstGeom>
        <a:solidFill>
          <a:schemeClr val="accent5">
            <a:hueOff val="2327545"/>
            <a:satOff val="7755"/>
            <a:lumOff val="88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15:00</a:t>
          </a:r>
          <a:r>
            <a:rPr lang="zh-TW" altLang="en-US" sz="2500" kern="1200" dirty="0" smtClean="0"/>
            <a:t>回學校</a:t>
          </a:r>
          <a:endParaRPr lang="zh-TW" altLang="en-US" sz="2500" kern="1200" dirty="0"/>
        </a:p>
      </dsp:txBody>
      <dsp:txXfrm>
        <a:off x="5759870" y="34819"/>
        <a:ext cx="1847917" cy="1081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29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66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1624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6661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387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6689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164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9494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4898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37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849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163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23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2552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330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23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913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2E714-9125-491D-A79E-693FC347B729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71A06-CA97-4899-8B51-F14BE868B3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0231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video" Target="https://www.youtube.com/embed/Keda8BhREek" TargetMode="External"/><Relationship Id="rId1" Type="http://schemas.openxmlformats.org/officeDocument/2006/relationships/video" Target="https://www.youtube.com/embed/8oEWu1F9SJk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189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2721031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8438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85954" y="104504"/>
            <a:ext cx="2690949" cy="1397726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 收費標準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195850"/>
              </p:ext>
            </p:extLst>
          </p:nvPr>
        </p:nvGraphicFramePr>
        <p:xfrm>
          <a:off x="209007" y="2193925"/>
          <a:ext cx="11874137" cy="4024313"/>
        </p:xfrm>
        <a:graphic>
          <a:graphicData uri="http://schemas.openxmlformats.org/drawingml/2006/table">
            <a:tbl>
              <a:tblPr/>
              <a:tblGrid>
                <a:gridCol w="518819">
                  <a:extLst>
                    <a:ext uri="{9D8B030D-6E8A-4147-A177-3AD203B41FA5}">
                      <a16:colId xmlns:a16="http://schemas.microsoft.com/office/drawing/2014/main" val="2688548205"/>
                    </a:ext>
                  </a:extLst>
                </a:gridCol>
                <a:gridCol w="422199">
                  <a:extLst>
                    <a:ext uri="{9D8B030D-6E8A-4147-A177-3AD203B41FA5}">
                      <a16:colId xmlns:a16="http://schemas.microsoft.com/office/drawing/2014/main" val="724829679"/>
                    </a:ext>
                  </a:extLst>
                </a:gridCol>
                <a:gridCol w="1112470">
                  <a:extLst>
                    <a:ext uri="{9D8B030D-6E8A-4147-A177-3AD203B41FA5}">
                      <a16:colId xmlns:a16="http://schemas.microsoft.com/office/drawing/2014/main" val="2558257460"/>
                    </a:ext>
                  </a:extLst>
                </a:gridCol>
                <a:gridCol w="250751">
                  <a:extLst>
                    <a:ext uri="{9D8B030D-6E8A-4147-A177-3AD203B41FA5}">
                      <a16:colId xmlns:a16="http://schemas.microsoft.com/office/drawing/2014/main" val="4264133811"/>
                    </a:ext>
                  </a:extLst>
                </a:gridCol>
                <a:gridCol w="1688805">
                  <a:extLst>
                    <a:ext uri="{9D8B030D-6E8A-4147-A177-3AD203B41FA5}">
                      <a16:colId xmlns:a16="http://schemas.microsoft.com/office/drawing/2014/main" val="2650252112"/>
                    </a:ext>
                  </a:extLst>
                </a:gridCol>
                <a:gridCol w="3377611">
                  <a:extLst>
                    <a:ext uri="{9D8B030D-6E8A-4147-A177-3AD203B41FA5}">
                      <a16:colId xmlns:a16="http://schemas.microsoft.com/office/drawing/2014/main" val="1086648485"/>
                    </a:ext>
                  </a:extLst>
                </a:gridCol>
                <a:gridCol w="4503482">
                  <a:extLst>
                    <a:ext uri="{9D8B030D-6E8A-4147-A177-3AD203B41FA5}">
                      <a16:colId xmlns:a16="http://schemas.microsoft.com/office/drawing/2014/main" val="1144526982"/>
                    </a:ext>
                  </a:extLst>
                </a:gridCol>
              </a:tblGrid>
              <a:tr h="139821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100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1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100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100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1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1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04286"/>
                  </a:ext>
                </a:extLst>
              </a:tr>
              <a:tr h="12278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100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1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100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1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709197"/>
                  </a:ext>
                </a:extLst>
              </a:tr>
              <a:tr h="37617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100">
                          <a:effectLst/>
                        </a:rPr>
                        <a:t>票價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en-US" altLang="zh-TW" sz="1100" dirty="0">
                          <a:effectLst/>
                        </a:rPr>
                        <a:t>(</a:t>
                      </a:r>
                      <a:r>
                        <a:rPr lang="zh-TW" altLang="en-US" sz="1100">
                          <a:effectLst/>
                        </a:rPr>
                        <a:t>元，含稅</a:t>
                      </a:r>
                      <a:r>
                        <a:rPr lang="en-US" altLang="zh-TW" sz="1100" dirty="0"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effectLst/>
                        </a:rPr>
                        <a:t>30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effectLst/>
                        </a:rPr>
                        <a:t>15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effectLst/>
                        </a:rPr>
                        <a:t>30</a:t>
                      </a:r>
                      <a:r>
                        <a:rPr lang="zh-TW" altLang="en-US" sz="1100">
                          <a:effectLst/>
                        </a:rPr>
                        <a:t>人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zh-TW" altLang="en-US" sz="1100">
                          <a:effectLst/>
                        </a:rPr>
                        <a:t>以上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effectLst/>
                        </a:rPr>
                        <a:t>30 (7</a:t>
                      </a:r>
                      <a:r>
                        <a:rPr lang="zh-TW" altLang="en-US" sz="1100">
                          <a:effectLst/>
                        </a:rPr>
                        <a:t>項</a:t>
                      </a:r>
                      <a:r>
                        <a:rPr lang="en-US" altLang="zh-TW" sz="1100" dirty="0"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effectLst/>
                        </a:rPr>
                        <a:t>50-80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effectLst/>
                        </a:rPr>
                        <a:t>50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9448802"/>
                  </a:ext>
                </a:extLst>
              </a:tr>
              <a:tr h="102204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effectLst/>
                        </a:rPr>
                        <a:t>20 (8</a:t>
                      </a:r>
                      <a:r>
                        <a:rPr lang="zh-TW" altLang="en-US" sz="1100" dirty="0">
                          <a:effectLst/>
                        </a:rPr>
                        <a:t>項</a:t>
                      </a:r>
                      <a:r>
                        <a:rPr lang="en-US" altLang="zh-TW" sz="1100" dirty="0"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893532"/>
                  </a:ext>
                </a:extLst>
              </a:tr>
            </a:tbl>
          </a:graphicData>
        </a:graphic>
      </p:graphicFrame>
      <p:sp>
        <p:nvSpPr>
          <p:cNvPr id="5" name="向下箭號 4"/>
          <p:cNvSpPr/>
          <p:nvPr/>
        </p:nvSpPr>
        <p:spPr>
          <a:xfrm>
            <a:off x="6479177" y="1188720"/>
            <a:ext cx="431074" cy="10052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5720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雲霄飛車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6146" name="Picture 2" descr="魔法星際飛車(雲霄飛車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06" y="2190685"/>
            <a:ext cx="5329645" cy="402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153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-</a:t>
            </a:r>
            <a:r>
              <a:rPr lang="zh-TW" altLang="en-US" b="1" dirty="0"/>
              <a:t>精華</a:t>
            </a:r>
            <a:r>
              <a:rPr lang="zh-TW" altLang="en-US" b="1" dirty="0" smtClean="0"/>
              <a:t>篇</a:t>
            </a:r>
            <a:r>
              <a:rPr lang="en-US" altLang="zh-TW" b="1" dirty="0" smtClean="0"/>
              <a:t>and</a:t>
            </a:r>
            <a:r>
              <a:rPr lang="zh-TW" altLang="en-US" b="1" dirty="0"/>
              <a:t>兒童新樂園微</a:t>
            </a:r>
            <a:r>
              <a:rPr lang="zh-TW" altLang="en-US" b="1" dirty="0" smtClean="0"/>
              <a:t>電影</a:t>
            </a:r>
            <a:endParaRPr lang="zh-TW" altLang="en-US" dirty="0"/>
          </a:p>
        </p:txBody>
      </p:sp>
      <p:pic>
        <p:nvPicPr>
          <p:cNvPr id="3" name="8oEWu1F9SJk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14400" y="2468880"/>
            <a:ext cx="4802777" cy="3238772"/>
          </a:xfrm>
          <a:prstGeom prst="rect">
            <a:avLst/>
          </a:prstGeom>
        </p:spPr>
      </p:pic>
      <p:pic>
        <p:nvPicPr>
          <p:cNvPr id="4" name="Keda8BhREek"/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5969726" y="2468880"/>
            <a:ext cx="4789714" cy="3238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9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7769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57</TotalTime>
  <Words>159</Words>
  <Application>Microsoft Office PowerPoint</Application>
  <PresentationFormat>寬螢幕</PresentationFormat>
  <Paragraphs>29</Paragraphs>
  <Slides>6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0" baseType="lpstr">
      <vt:lpstr>新細明體</vt:lpstr>
      <vt:lpstr>Arial</vt:lpstr>
      <vt:lpstr>Century Gothic</vt:lpstr>
      <vt:lpstr>飛機雲</vt:lpstr>
      <vt:lpstr>兒童新樂園一日遊</vt:lpstr>
      <vt:lpstr>PowerPoint 簡報</vt:lpstr>
      <vt:lpstr> 收費標準</vt:lpstr>
      <vt:lpstr>雲霄飛車</vt:lpstr>
      <vt:lpstr>兒童新樂園簡介-精華篇and兒童新樂園微電影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2021-12-23T05:55:16Z</dcterms:created>
  <dcterms:modified xsi:type="dcterms:W3CDTF">2022-01-06T05:56:12Z</dcterms:modified>
</cp:coreProperties>
</file>