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220DBB-841F-4408-8223-86F2885F0C0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D3BA6B4-EA71-4BE1-A23E-D375D2152F4E}">
      <dgm:prSet phldrT="[文字]"/>
      <dgm:spPr/>
      <dgm:t>
        <a:bodyPr/>
        <a:lstStyle/>
        <a:p>
          <a:r>
            <a:rPr lang="en-US" altLang="zh-TW" dirty="0" smtClean="0"/>
            <a:t>8:00</a:t>
          </a:r>
          <a:endParaRPr lang="zh-TW" altLang="en-US" dirty="0"/>
        </a:p>
      </dgm:t>
    </dgm:pt>
    <dgm:pt modelId="{33C6AEE5-EB07-4116-A38F-7F73FBCD64A6}" type="parTrans" cxnId="{67269C99-8F17-4602-873E-B9D7AE362661}">
      <dgm:prSet/>
      <dgm:spPr/>
      <dgm:t>
        <a:bodyPr/>
        <a:lstStyle/>
        <a:p>
          <a:endParaRPr lang="zh-TW" altLang="en-US"/>
        </a:p>
      </dgm:t>
    </dgm:pt>
    <dgm:pt modelId="{54AF311D-A141-481D-9654-968B329672DC}" type="sibTrans" cxnId="{67269C99-8F17-4602-873E-B9D7AE362661}">
      <dgm:prSet/>
      <dgm:spPr/>
      <dgm:t>
        <a:bodyPr/>
        <a:lstStyle/>
        <a:p>
          <a:endParaRPr lang="zh-TW" altLang="en-US"/>
        </a:p>
      </dgm:t>
    </dgm:pt>
    <dgm:pt modelId="{31CF7CB2-76F7-40CD-83A5-404EF611AE37}">
      <dgm:prSet phldrT="[文字]"/>
      <dgm:spPr/>
      <dgm:t>
        <a:bodyPr/>
        <a:lstStyle/>
        <a:p>
          <a:r>
            <a:rPr lang="zh-TW" altLang="en-US" dirty="0" smtClean="0"/>
            <a:t>先玩尋寶船</a:t>
          </a:r>
          <a:endParaRPr lang="zh-TW" altLang="en-US" dirty="0"/>
        </a:p>
      </dgm:t>
    </dgm:pt>
    <dgm:pt modelId="{1C072F35-0B55-4EFC-8EBF-710887C00ED8}" type="parTrans" cxnId="{04069E5D-8633-4B4E-A176-D5476A89F9A9}">
      <dgm:prSet/>
      <dgm:spPr/>
      <dgm:t>
        <a:bodyPr/>
        <a:lstStyle/>
        <a:p>
          <a:endParaRPr lang="zh-TW" altLang="en-US"/>
        </a:p>
      </dgm:t>
    </dgm:pt>
    <dgm:pt modelId="{B5435CBA-B5E1-415C-9C12-30FB6DF064DC}" type="sibTrans" cxnId="{04069E5D-8633-4B4E-A176-D5476A89F9A9}">
      <dgm:prSet/>
      <dgm:spPr/>
      <dgm:t>
        <a:bodyPr/>
        <a:lstStyle/>
        <a:p>
          <a:endParaRPr lang="zh-TW" altLang="en-US"/>
        </a:p>
      </dgm:t>
    </dgm:pt>
    <dgm:pt modelId="{B97A4C79-D20B-4869-8402-49173BDB0824}">
      <dgm:prSet phldrT="[文字]"/>
      <dgm:spPr/>
      <dgm:t>
        <a:bodyPr/>
        <a:lstStyle/>
        <a:p>
          <a:r>
            <a:rPr lang="zh-TW" altLang="en-US" dirty="0" smtClean="0"/>
            <a:t>魔法星際飛 車</a:t>
          </a:r>
          <a:endParaRPr lang="zh-TW" altLang="en-US" dirty="0"/>
        </a:p>
      </dgm:t>
    </dgm:pt>
    <dgm:pt modelId="{23E005AA-F648-47AD-AF91-4BAC0EBF5E6A}" type="parTrans" cxnId="{2A561C84-B947-424E-B4BD-9CEBDBE1CC3F}">
      <dgm:prSet/>
      <dgm:spPr/>
      <dgm:t>
        <a:bodyPr/>
        <a:lstStyle/>
        <a:p>
          <a:endParaRPr lang="zh-TW" altLang="en-US"/>
        </a:p>
      </dgm:t>
    </dgm:pt>
    <dgm:pt modelId="{D84AC05A-BE5B-4961-A746-773870BB581D}" type="sibTrans" cxnId="{2A561C84-B947-424E-B4BD-9CEBDBE1CC3F}">
      <dgm:prSet/>
      <dgm:spPr/>
      <dgm:t>
        <a:bodyPr/>
        <a:lstStyle/>
        <a:p>
          <a:endParaRPr lang="zh-TW" altLang="en-US"/>
        </a:p>
      </dgm:t>
    </dgm:pt>
    <dgm:pt modelId="{24BEF685-9CCA-41AF-80D3-8319C024A6C7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49442BA5-14A4-43AA-8E8B-9C864D377A6C}" type="parTrans" cxnId="{8A53FED8-EA1E-4038-97D7-15952FC87EC8}">
      <dgm:prSet/>
      <dgm:spPr/>
      <dgm:t>
        <a:bodyPr/>
        <a:lstStyle/>
        <a:p>
          <a:endParaRPr lang="zh-TW" altLang="en-US"/>
        </a:p>
      </dgm:t>
    </dgm:pt>
    <dgm:pt modelId="{3AB707BE-74A0-4700-BEA7-08BE65C4BD73}" type="sibTrans" cxnId="{8A53FED8-EA1E-4038-97D7-15952FC87EC8}">
      <dgm:prSet/>
      <dgm:spPr/>
      <dgm:t>
        <a:bodyPr/>
        <a:lstStyle/>
        <a:p>
          <a:endParaRPr lang="zh-TW" altLang="en-US"/>
        </a:p>
      </dgm:t>
    </dgm:pt>
    <dgm:pt modelId="{F66F6D8E-26E9-48DB-AD16-F6E56455FDB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B161411-4099-487C-B3AC-72D5B01F35E7}" type="parTrans" cxnId="{C101FA40-375F-4B41-BC1C-E5BE9AD9E664}">
      <dgm:prSet/>
      <dgm:spPr/>
      <dgm:t>
        <a:bodyPr/>
        <a:lstStyle/>
        <a:p>
          <a:endParaRPr lang="zh-TW" altLang="en-US"/>
        </a:p>
      </dgm:t>
    </dgm:pt>
    <dgm:pt modelId="{57D529BA-B25B-43C5-B976-CBCAD94C6620}" type="sibTrans" cxnId="{C101FA40-375F-4B41-BC1C-E5BE9AD9E664}">
      <dgm:prSet/>
      <dgm:spPr/>
      <dgm:t>
        <a:bodyPr/>
        <a:lstStyle/>
        <a:p>
          <a:endParaRPr lang="zh-TW" altLang="en-US"/>
        </a:p>
      </dgm:t>
    </dgm:pt>
    <dgm:pt modelId="{3FB24971-D314-48E6-AC49-81A0F87E8FD2}" type="pres">
      <dgm:prSet presAssocID="{D7220DBB-841F-4408-8223-86F2885F0C0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06B6182-69A3-4711-A466-A984CEAAFE10}" type="pres">
      <dgm:prSet presAssocID="{3D3BA6B4-EA71-4BE1-A23E-D375D2152F4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07CFC6-9645-45DF-8168-C2B46E62C0EF}" type="pres">
      <dgm:prSet presAssocID="{54AF311D-A141-481D-9654-968B329672DC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C6854116-DEC3-423C-909E-BA67CEB1E525}" type="pres">
      <dgm:prSet presAssocID="{54AF311D-A141-481D-9654-968B329672DC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A899559B-4A5A-429E-BE2D-847CA36E3AA2}" type="pres">
      <dgm:prSet presAssocID="{31CF7CB2-76F7-40CD-83A5-404EF611AE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08A3CD-2E73-40CF-AE96-A9696C1C6FDB}" type="pres">
      <dgm:prSet presAssocID="{B5435CBA-B5E1-415C-9C12-30FB6DF064D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0FE35DBD-A326-409D-86A1-E739504AC595}" type="pres">
      <dgm:prSet presAssocID="{B5435CBA-B5E1-415C-9C12-30FB6DF064D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8333D018-E40A-47A1-BE13-9364D51EBF1D}" type="pres">
      <dgm:prSet presAssocID="{B97A4C79-D20B-4869-8402-49173BDB0824}" presName="node" presStyleLbl="node1" presStyleIdx="2" presStyleCnt="5" custLinFactNeighborY="-8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8BDDBB-57C4-48B3-9072-6A4BB5457E6C}" type="pres">
      <dgm:prSet presAssocID="{D84AC05A-BE5B-4961-A746-773870BB581D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7D02440-EE7D-47C3-B433-16EB8BB1EF55}" type="pres">
      <dgm:prSet presAssocID="{D84AC05A-BE5B-4961-A746-773870BB581D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979999C6-2C38-4621-913F-ECC83B3DE7C0}" type="pres">
      <dgm:prSet presAssocID="{24BEF685-9CCA-41AF-80D3-8319C024A6C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842509-3B0C-475E-B80D-675F86E89BB1}" type="pres">
      <dgm:prSet presAssocID="{3AB707BE-74A0-4700-BEA7-08BE65C4BD7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92E6D35B-7971-481F-BB44-075B8958A7C8}" type="pres">
      <dgm:prSet presAssocID="{3AB707BE-74A0-4700-BEA7-08BE65C4BD7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AB32511B-6F49-4868-B169-8116767B78A2}" type="pres">
      <dgm:prSet presAssocID="{F66F6D8E-26E9-48DB-AD16-F6E56455FDB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01FA40-375F-4B41-BC1C-E5BE9AD9E664}" srcId="{D7220DBB-841F-4408-8223-86F2885F0C00}" destId="{F66F6D8E-26E9-48DB-AD16-F6E56455FDB3}" srcOrd="4" destOrd="0" parTransId="{AB161411-4099-487C-B3AC-72D5B01F35E7}" sibTransId="{57D529BA-B25B-43C5-B976-CBCAD94C6620}"/>
    <dgm:cxn modelId="{94C35FAD-652C-48E7-8246-0A66CCF71A08}" type="presOf" srcId="{24BEF685-9CCA-41AF-80D3-8319C024A6C7}" destId="{979999C6-2C38-4621-913F-ECC83B3DE7C0}" srcOrd="0" destOrd="0" presId="urn:microsoft.com/office/officeart/2005/8/layout/process5"/>
    <dgm:cxn modelId="{8A53FED8-EA1E-4038-97D7-15952FC87EC8}" srcId="{D7220DBB-841F-4408-8223-86F2885F0C00}" destId="{24BEF685-9CCA-41AF-80D3-8319C024A6C7}" srcOrd="3" destOrd="0" parTransId="{49442BA5-14A4-43AA-8E8B-9C864D377A6C}" sibTransId="{3AB707BE-74A0-4700-BEA7-08BE65C4BD73}"/>
    <dgm:cxn modelId="{3FE26F06-B975-4CD0-9299-4EB0915A7B98}" type="presOf" srcId="{D7220DBB-841F-4408-8223-86F2885F0C00}" destId="{3FB24971-D314-48E6-AC49-81A0F87E8FD2}" srcOrd="0" destOrd="0" presId="urn:microsoft.com/office/officeart/2005/8/layout/process5"/>
    <dgm:cxn modelId="{F9223278-41F0-4B76-A283-D3D3897A3752}" type="presOf" srcId="{3AB707BE-74A0-4700-BEA7-08BE65C4BD73}" destId="{5E842509-3B0C-475E-B80D-675F86E89BB1}" srcOrd="0" destOrd="0" presId="urn:microsoft.com/office/officeart/2005/8/layout/process5"/>
    <dgm:cxn modelId="{3F7CC5CB-62A9-4724-8114-A9DB710D7BBB}" type="presOf" srcId="{54AF311D-A141-481D-9654-968B329672DC}" destId="{A907CFC6-9645-45DF-8168-C2B46E62C0EF}" srcOrd="0" destOrd="0" presId="urn:microsoft.com/office/officeart/2005/8/layout/process5"/>
    <dgm:cxn modelId="{9E9744D2-35BD-4D7F-8804-6CC921C05146}" type="presOf" srcId="{3AB707BE-74A0-4700-BEA7-08BE65C4BD73}" destId="{92E6D35B-7971-481F-BB44-075B8958A7C8}" srcOrd="1" destOrd="0" presId="urn:microsoft.com/office/officeart/2005/8/layout/process5"/>
    <dgm:cxn modelId="{992102A7-598A-4E9F-B791-01755C7C53CD}" type="presOf" srcId="{B97A4C79-D20B-4869-8402-49173BDB0824}" destId="{8333D018-E40A-47A1-BE13-9364D51EBF1D}" srcOrd="0" destOrd="0" presId="urn:microsoft.com/office/officeart/2005/8/layout/process5"/>
    <dgm:cxn modelId="{8E50B524-A266-4374-91A4-FADB301F004A}" type="presOf" srcId="{54AF311D-A141-481D-9654-968B329672DC}" destId="{C6854116-DEC3-423C-909E-BA67CEB1E525}" srcOrd="1" destOrd="0" presId="urn:microsoft.com/office/officeart/2005/8/layout/process5"/>
    <dgm:cxn modelId="{F25AD834-CBF5-45AA-BEEB-2ADF9C766459}" type="presOf" srcId="{D84AC05A-BE5B-4961-A746-773870BB581D}" destId="{27D02440-EE7D-47C3-B433-16EB8BB1EF55}" srcOrd="1" destOrd="0" presId="urn:microsoft.com/office/officeart/2005/8/layout/process5"/>
    <dgm:cxn modelId="{04069E5D-8633-4B4E-A176-D5476A89F9A9}" srcId="{D7220DBB-841F-4408-8223-86F2885F0C00}" destId="{31CF7CB2-76F7-40CD-83A5-404EF611AE37}" srcOrd="1" destOrd="0" parTransId="{1C072F35-0B55-4EFC-8EBF-710887C00ED8}" sibTransId="{B5435CBA-B5E1-415C-9C12-30FB6DF064DC}"/>
    <dgm:cxn modelId="{67269C99-8F17-4602-873E-B9D7AE362661}" srcId="{D7220DBB-841F-4408-8223-86F2885F0C00}" destId="{3D3BA6B4-EA71-4BE1-A23E-D375D2152F4E}" srcOrd="0" destOrd="0" parTransId="{33C6AEE5-EB07-4116-A38F-7F73FBCD64A6}" sibTransId="{54AF311D-A141-481D-9654-968B329672DC}"/>
    <dgm:cxn modelId="{2E892084-8B9A-4D15-B91A-F107B10D8F72}" type="presOf" srcId="{B5435CBA-B5E1-415C-9C12-30FB6DF064DC}" destId="{4E08A3CD-2E73-40CF-AE96-A9696C1C6FDB}" srcOrd="0" destOrd="0" presId="urn:microsoft.com/office/officeart/2005/8/layout/process5"/>
    <dgm:cxn modelId="{E9BFF5CE-77E4-43F0-9E6D-CA0555282BE0}" type="presOf" srcId="{3D3BA6B4-EA71-4BE1-A23E-D375D2152F4E}" destId="{F06B6182-69A3-4711-A466-A984CEAAFE10}" srcOrd="0" destOrd="0" presId="urn:microsoft.com/office/officeart/2005/8/layout/process5"/>
    <dgm:cxn modelId="{BDD78910-600F-402F-BDB8-FC8C179FA06B}" type="presOf" srcId="{F66F6D8E-26E9-48DB-AD16-F6E56455FDB3}" destId="{AB32511B-6F49-4868-B169-8116767B78A2}" srcOrd="0" destOrd="0" presId="urn:microsoft.com/office/officeart/2005/8/layout/process5"/>
    <dgm:cxn modelId="{CB20E436-4660-49A6-807A-4E92BA19C3A7}" type="presOf" srcId="{D84AC05A-BE5B-4961-A746-773870BB581D}" destId="{9C8BDDBB-57C4-48B3-9072-6A4BB5457E6C}" srcOrd="0" destOrd="0" presId="urn:microsoft.com/office/officeart/2005/8/layout/process5"/>
    <dgm:cxn modelId="{1E75A891-5DBB-49BB-B296-90B47FA16607}" type="presOf" srcId="{B5435CBA-B5E1-415C-9C12-30FB6DF064DC}" destId="{0FE35DBD-A326-409D-86A1-E739504AC595}" srcOrd="1" destOrd="0" presId="urn:microsoft.com/office/officeart/2005/8/layout/process5"/>
    <dgm:cxn modelId="{2A561C84-B947-424E-B4BD-9CEBDBE1CC3F}" srcId="{D7220DBB-841F-4408-8223-86F2885F0C00}" destId="{B97A4C79-D20B-4869-8402-49173BDB0824}" srcOrd="2" destOrd="0" parTransId="{23E005AA-F648-47AD-AF91-4BAC0EBF5E6A}" sibTransId="{D84AC05A-BE5B-4961-A746-773870BB581D}"/>
    <dgm:cxn modelId="{044695DD-EA6A-41D3-BA6C-7C5B6A33DB20}" type="presOf" srcId="{31CF7CB2-76F7-40CD-83A5-404EF611AE37}" destId="{A899559B-4A5A-429E-BE2D-847CA36E3AA2}" srcOrd="0" destOrd="0" presId="urn:microsoft.com/office/officeart/2005/8/layout/process5"/>
    <dgm:cxn modelId="{FD8EB3A6-762A-4BA5-AF7A-588FC1AF7BFB}" type="presParOf" srcId="{3FB24971-D314-48E6-AC49-81A0F87E8FD2}" destId="{F06B6182-69A3-4711-A466-A984CEAAFE10}" srcOrd="0" destOrd="0" presId="urn:microsoft.com/office/officeart/2005/8/layout/process5"/>
    <dgm:cxn modelId="{D201943F-BC60-4F57-B8FA-C7FE4420EEC7}" type="presParOf" srcId="{3FB24971-D314-48E6-AC49-81A0F87E8FD2}" destId="{A907CFC6-9645-45DF-8168-C2B46E62C0EF}" srcOrd="1" destOrd="0" presId="urn:microsoft.com/office/officeart/2005/8/layout/process5"/>
    <dgm:cxn modelId="{8964FE11-7CDB-48F8-AF2D-53604E9F5A2F}" type="presParOf" srcId="{A907CFC6-9645-45DF-8168-C2B46E62C0EF}" destId="{C6854116-DEC3-423C-909E-BA67CEB1E525}" srcOrd="0" destOrd="0" presId="urn:microsoft.com/office/officeart/2005/8/layout/process5"/>
    <dgm:cxn modelId="{2CDB9AE4-116F-4E8F-A521-1184803F2D61}" type="presParOf" srcId="{3FB24971-D314-48E6-AC49-81A0F87E8FD2}" destId="{A899559B-4A5A-429E-BE2D-847CA36E3AA2}" srcOrd="2" destOrd="0" presId="urn:microsoft.com/office/officeart/2005/8/layout/process5"/>
    <dgm:cxn modelId="{41749D40-64D8-490A-B54D-80FC6939060E}" type="presParOf" srcId="{3FB24971-D314-48E6-AC49-81A0F87E8FD2}" destId="{4E08A3CD-2E73-40CF-AE96-A9696C1C6FDB}" srcOrd="3" destOrd="0" presId="urn:microsoft.com/office/officeart/2005/8/layout/process5"/>
    <dgm:cxn modelId="{CDC970F6-EC84-4C6C-B5D6-CD8562B3B77D}" type="presParOf" srcId="{4E08A3CD-2E73-40CF-AE96-A9696C1C6FDB}" destId="{0FE35DBD-A326-409D-86A1-E739504AC595}" srcOrd="0" destOrd="0" presId="urn:microsoft.com/office/officeart/2005/8/layout/process5"/>
    <dgm:cxn modelId="{83F28C38-C0FB-409C-AA66-A41B11FE7E23}" type="presParOf" srcId="{3FB24971-D314-48E6-AC49-81A0F87E8FD2}" destId="{8333D018-E40A-47A1-BE13-9364D51EBF1D}" srcOrd="4" destOrd="0" presId="urn:microsoft.com/office/officeart/2005/8/layout/process5"/>
    <dgm:cxn modelId="{0676DD5B-7025-483A-891C-BC37048B1D91}" type="presParOf" srcId="{3FB24971-D314-48E6-AC49-81A0F87E8FD2}" destId="{9C8BDDBB-57C4-48B3-9072-6A4BB5457E6C}" srcOrd="5" destOrd="0" presId="urn:microsoft.com/office/officeart/2005/8/layout/process5"/>
    <dgm:cxn modelId="{410E9105-B692-4CB8-9A04-078AB0E05A91}" type="presParOf" srcId="{9C8BDDBB-57C4-48B3-9072-6A4BB5457E6C}" destId="{27D02440-EE7D-47C3-B433-16EB8BB1EF55}" srcOrd="0" destOrd="0" presId="urn:microsoft.com/office/officeart/2005/8/layout/process5"/>
    <dgm:cxn modelId="{5BE23968-201A-4F64-A860-4A5AE1B35C4D}" type="presParOf" srcId="{3FB24971-D314-48E6-AC49-81A0F87E8FD2}" destId="{979999C6-2C38-4621-913F-ECC83B3DE7C0}" srcOrd="6" destOrd="0" presId="urn:microsoft.com/office/officeart/2005/8/layout/process5"/>
    <dgm:cxn modelId="{4E3B9C24-BA7B-451B-8F0B-C2AACD94C6A5}" type="presParOf" srcId="{3FB24971-D314-48E6-AC49-81A0F87E8FD2}" destId="{5E842509-3B0C-475E-B80D-675F86E89BB1}" srcOrd="7" destOrd="0" presId="urn:microsoft.com/office/officeart/2005/8/layout/process5"/>
    <dgm:cxn modelId="{1801023D-454F-450A-AB01-E0C4CD0E6DF6}" type="presParOf" srcId="{5E842509-3B0C-475E-B80D-675F86E89BB1}" destId="{92E6D35B-7971-481F-BB44-075B8958A7C8}" srcOrd="0" destOrd="0" presId="urn:microsoft.com/office/officeart/2005/8/layout/process5"/>
    <dgm:cxn modelId="{1FAFD080-00FC-4D43-B07E-0F3DB5E857D3}" type="presParOf" srcId="{3FB24971-D314-48E6-AC49-81A0F87E8FD2}" destId="{AB32511B-6F49-4868-B169-8116767B78A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B6182-69A3-4711-A466-A984CEAAFE10}">
      <dsp:nvSpPr>
        <dsp:cNvPr id="0" name=""/>
        <dsp:cNvSpPr/>
      </dsp:nvSpPr>
      <dsp:spPr>
        <a:xfrm>
          <a:off x="631894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8:00</a:t>
          </a:r>
          <a:endParaRPr lang="zh-TW" altLang="en-US" sz="3600" kern="1200" dirty="0"/>
        </a:p>
      </dsp:txBody>
      <dsp:txXfrm>
        <a:off x="676089" y="44433"/>
        <a:ext cx="2426507" cy="1420548"/>
      </dsp:txXfrm>
    </dsp:sp>
    <dsp:sp modelId="{A907CFC6-9645-45DF-8168-C2B46E62C0EF}">
      <dsp:nvSpPr>
        <dsp:cNvPr id="0" name=""/>
        <dsp:cNvSpPr/>
      </dsp:nvSpPr>
      <dsp:spPr>
        <a:xfrm>
          <a:off x="3368103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3368103" y="567599"/>
        <a:ext cx="373211" cy="374216"/>
      </dsp:txXfrm>
    </dsp:sp>
    <dsp:sp modelId="{A899559B-4A5A-429E-BE2D-847CA36E3AA2}">
      <dsp:nvSpPr>
        <dsp:cNvPr id="0" name=""/>
        <dsp:cNvSpPr/>
      </dsp:nvSpPr>
      <dsp:spPr>
        <a:xfrm>
          <a:off x="4152751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先玩尋寶船</a:t>
          </a:r>
          <a:endParaRPr lang="zh-TW" altLang="en-US" sz="3600" kern="1200" dirty="0"/>
        </a:p>
      </dsp:txBody>
      <dsp:txXfrm>
        <a:off x="4196946" y="44433"/>
        <a:ext cx="2426507" cy="1420548"/>
      </dsp:txXfrm>
    </dsp:sp>
    <dsp:sp modelId="{4E08A3CD-2E73-40CF-AE96-A9696C1C6FDB}">
      <dsp:nvSpPr>
        <dsp:cNvPr id="0" name=""/>
        <dsp:cNvSpPr/>
      </dsp:nvSpPr>
      <dsp:spPr>
        <a:xfrm rot="21599767">
          <a:off x="6888959" y="442742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6888959" y="567486"/>
        <a:ext cx="373211" cy="374216"/>
      </dsp:txXfrm>
    </dsp:sp>
    <dsp:sp modelId="{8333D018-E40A-47A1-BE13-9364D51EBF1D}">
      <dsp:nvSpPr>
        <dsp:cNvPr id="0" name=""/>
        <dsp:cNvSpPr/>
      </dsp:nvSpPr>
      <dsp:spPr>
        <a:xfrm>
          <a:off x="7673607" y="0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魔法星際飛 車</a:t>
          </a:r>
          <a:endParaRPr lang="zh-TW" altLang="en-US" sz="3600" kern="1200" dirty="0"/>
        </a:p>
      </dsp:txBody>
      <dsp:txXfrm>
        <a:off x="7717802" y="44195"/>
        <a:ext cx="2426507" cy="1420548"/>
      </dsp:txXfrm>
    </dsp:sp>
    <dsp:sp modelId="{9C8BDDBB-57C4-48B3-9072-6A4BB5457E6C}">
      <dsp:nvSpPr>
        <dsp:cNvPr id="0" name=""/>
        <dsp:cNvSpPr/>
      </dsp:nvSpPr>
      <dsp:spPr>
        <a:xfrm rot="5400000">
          <a:off x="8664414" y="1685097"/>
          <a:ext cx="533284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-5400000">
        <a:off x="8743949" y="1730302"/>
        <a:ext cx="374216" cy="373299"/>
      </dsp:txXfrm>
    </dsp:sp>
    <dsp:sp modelId="{979999C6-2C38-4621-913F-ECC83B3DE7C0}">
      <dsp:nvSpPr>
        <dsp:cNvPr id="0" name=""/>
        <dsp:cNvSpPr/>
      </dsp:nvSpPr>
      <dsp:spPr>
        <a:xfrm>
          <a:off x="7673607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宇宙迴旋</a:t>
          </a:r>
          <a:endParaRPr lang="zh-TW" altLang="en-US" sz="3600" kern="1200" dirty="0"/>
        </a:p>
      </dsp:txBody>
      <dsp:txXfrm>
        <a:off x="7717802" y="2559331"/>
        <a:ext cx="2426507" cy="1420548"/>
      </dsp:txXfrm>
    </dsp:sp>
    <dsp:sp modelId="{5E842509-3B0C-475E-B80D-675F86E89BB1}">
      <dsp:nvSpPr>
        <dsp:cNvPr id="0" name=""/>
        <dsp:cNvSpPr/>
      </dsp:nvSpPr>
      <dsp:spPr>
        <a:xfrm rot="10800000">
          <a:off x="6919138" y="2957758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7079085" y="3082497"/>
        <a:ext cx="373211" cy="374216"/>
      </dsp:txXfrm>
    </dsp:sp>
    <dsp:sp modelId="{AB32511B-6F49-4868-B169-8116767B78A2}">
      <dsp:nvSpPr>
        <dsp:cNvPr id="0" name=""/>
        <dsp:cNvSpPr/>
      </dsp:nvSpPr>
      <dsp:spPr>
        <a:xfrm>
          <a:off x="4152751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摩天輪</a:t>
          </a:r>
          <a:endParaRPr lang="zh-TW" altLang="en-US" sz="3600" kern="1200" dirty="0"/>
        </a:p>
      </dsp:txBody>
      <dsp:txXfrm>
        <a:off x="4196946" y="2559331"/>
        <a:ext cx="2426507" cy="14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42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76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93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7143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959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168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165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234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37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90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11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95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39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65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01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0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7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D128B-BD8B-4D6A-8807-32F94D9EFAAE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471B7-49F1-4333-8AE0-FC3E92E5F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162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</a:t>
            </a:r>
            <a:r>
              <a:rPr lang="zh-TW" altLang="en-US" dirty="0"/>
              <a:t>童</a:t>
            </a:r>
            <a:r>
              <a:rPr lang="zh-TW" altLang="en-US" dirty="0" smtClean="0"/>
              <a:t>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65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983034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826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售票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067879"/>
              </p:ext>
            </p:extLst>
          </p:nvPr>
        </p:nvGraphicFramePr>
        <p:xfrm>
          <a:off x="1111348" y="1913206"/>
          <a:ext cx="10255347" cy="439859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48089">
                  <a:extLst>
                    <a:ext uri="{9D8B030D-6E8A-4147-A177-3AD203B41FA5}">
                      <a16:colId xmlns:a16="http://schemas.microsoft.com/office/drawing/2014/main" val="4262299191"/>
                    </a:ext>
                  </a:extLst>
                </a:gridCol>
                <a:gridCol w="364641">
                  <a:extLst>
                    <a:ext uri="{9D8B030D-6E8A-4147-A177-3AD203B41FA5}">
                      <a16:colId xmlns:a16="http://schemas.microsoft.com/office/drawing/2014/main" val="924338507"/>
                    </a:ext>
                  </a:extLst>
                </a:gridCol>
                <a:gridCol w="729285">
                  <a:extLst>
                    <a:ext uri="{9D8B030D-6E8A-4147-A177-3AD203B41FA5}">
                      <a16:colId xmlns:a16="http://schemas.microsoft.com/office/drawing/2014/main" val="418756631"/>
                    </a:ext>
                  </a:extLst>
                </a:gridCol>
                <a:gridCol w="448089">
                  <a:extLst>
                    <a:ext uri="{9D8B030D-6E8A-4147-A177-3AD203B41FA5}">
                      <a16:colId xmlns:a16="http://schemas.microsoft.com/office/drawing/2014/main" val="2713281964"/>
                    </a:ext>
                  </a:extLst>
                </a:gridCol>
                <a:gridCol w="1458572">
                  <a:extLst>
                    <a:ext uri="{9D8B030D-6E8A-4147-A177-3AD203B41FA5}">
                      <a16:colId xmlns:a16="http://schemas.microsoft.com/office/drawing/2014/main" val="2251644668"/>
                    </a:ext>
                  </a:extLst>
                </a:gridCol>
                <a:gridCol w="2917145">
                  <a:extLst>
                    <a:ext uri="{9D8B030D-6E8A-4147-A177-3AD203B41FA5}">
                      <a16:colId xmlns:a16="http://schemas.microsoft.com/office/drawing/2014/main" val="3507826584"/>
                    </a:ext>
                  </a:extLst>
                </a:gridCol>
                <a:gridCol w="3889526">
                  <a:extLst>
                    <a:ext uri="{9D8B030D-6E8A-4147-A177-3AD203B41FA5}">
                      <a16:colId xmlns:a16="http://schemas.microsoft.com/office/drawing/2014/main" val="4062546382"/>
                    </a:ext>
                  </a:extLst>
                </a:gridCol>
              </a:tblGrid>
              <a:tr h="149575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票種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門票</a:t>
                      </a:r>
                      <a:r>
                        <a:rPr lang="en-US" altLang="zh-TW" sz="1800">
                          <a:effectLst/>
                        </a:rPr>
                        <a:t>【</a:t>
                      </a:r>
                      <a:r>
                        <a:rPr lang="zh-TW" altLang="en-US" sz="1800">
                          <a:effectLst/>
                        </a:rPr>
                        <a:t>適用紙本五倍券及數位五倍券</a:t>
                      </a:r>
                      <a:r>
                        <a:rPr lang="en-US" altLang="zh-TW" sz="1800">
                          <a:effectLst/>
                        </a:rPr>
                        <a:t>】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園區自營遊樂設施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（每項每次）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委外小型遊樂設施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（每項每次）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小小水樂園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夏季開放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br>
                        <a:rPr lang="en-US" altLang="zh-TW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（每次）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1256652091"/>
                  </a:ext>
                </a:extLst>
              </a:tr>
              <a:tr h="13135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全票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優待票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(5</a:t>
                      </a:r>
                      <a:r>
                        <a:rPr lang="zh-TW" altLang="en-US" sz="1800">
                          <a:effectLst/>
                        </a:rPr>
                        <a:t>折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endParaRPr lang="en-US" altLang="zh-TW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>
                          <a:effectLst/>
                        </a:rPr>
                        <a:t>團體票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(7</a:t>
                      </a:r>
                      <a:r>
                        <a:rPr lang="zh-TW" altLang="en-US" sz="1800">
                          <a:effectLst/>
                        </a:rPr>
                        <a:t>折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endParaRPr lang="en-US" altLang="zh-TW" sz="1800" b="0">
                        <a:solidFill>
                          <a:srgbClr val="343434"/>
                        </a:solidFill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949487"/>
                  </a:ext>
                </a:extLst>
              </a:tr>
              <a:tr h="40241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effectLst/>
                        </a:rPr>
                        <a:t>票價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15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  <a:r>
                        <a:rPr lang="zh-TW" altLang="en-US" sz="1800">
                          <a:effectLst/>
                        </a:rPr>
                        <a:t>人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以上</a:t>
                      </a:r>
                      <a:endParaRPr lang="zh-TW" altLang="en-US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 (7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50-80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</a:t>
                      </a:r>
                      <a:endParaRPr lang="en-US" altLang="zh-TW" sz="180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1777926161"/>
                  </a:ext>
                </a:extLst>
              </a:tr>
              <a:tr h="109334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20 (8</a:t>
                      </a:r>
                      <a:r>
                        <a:rPr lang="zh-TW" altLang="en-US" sz="1800" dirty="0">
                          <a:effectLst/>
                        </a:rPr>
                        <a:t>項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  <a:endParaRPr lang="en-US" altLang="zh-TW" sz="1800" dirty="0">
                        <a:effectLst/>
                        <a:latin typeface="文鼎新潮ＰＯＰ體P" panose="020B0602010101010101" pitchFamily="34" charset="-120"/>
                        <a:ea typeface="文鼎新潮ＰＯＰ體P" panose="020B0602010101010101" pitchFamily="34" charset="-120"/>
                      </a:endParaRPr>
                    </a:p>
                  </a:txBody>
                  <a:tcPr marL="17744" marR="17744" marT="17744" marB="17744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58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4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魔法星際飛車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57" y="2194559"/>
            <a:ext cx="4886391" cy="3974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6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4766" y="764373"/>
            <a:ext cx="10931434" cy="1293028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74766" y="1541417"/>
            <a:ext cx="10802983" cy="569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04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75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61</TotalTime>
  <Words>137</Words>
  <Application>Microsoft Office PowerPoint</Application>
  <PresentationFormat>寬螢幕</PresentationFormat>
  <Paragraphs>27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文鼎新潮ＰＯＰ體P</vt:lpstr>
      <vt:lpstr>新細明體</vt:lpstr>
      <vt:lpstr>Arial</vt:lpstr>
      <vt:lpstr>Century Gothic</vt:lpstr>
      <vt:lpstr>飛機雲</vt:lpstr>
      <vt:lpstr>兒童新樂園</vt:lpstr>
      <vt:lpstr>PowerPoint 簡報</vt:lpstr>
      <vt:lpstr>售票 </vt:lpstr>
      <vt:lpstr>魔法星際飛車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2021-12-23T05:58:36Z</dcterms:created>
  <dcterms:modified xsi:type="dcterms:W3CDTF">2022-01-06T05:57:28Z</dcterms:modified>
</cp:coreProperties>
</file>