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0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A5167A-CDC6-484E-B744-A49C36E228C7}" type="doc">
      <dgm:prSet loTypeId="urn:microsoft.com/office/officeart/2005/8/layout/process5" loCatId="process" qsTypeId="urn:microsoft.com/office/officeart/2005/8/quickstyle/3d3" qsCatId="3D" csTypeId="urn:microsoft.com/office/officeart/2005/8/colors/colorful4" csCatId="colorful" phldr="1"/>
      <dgm:spPr/>
    </dgm:pt>
    <dgm:pt modelId="{E36A3929-DDCB-49E0-AD41-DAE6DFFCBAD1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162307B4-1EC9-4E0E-A334-32A44B71F59F}" type="parTrans" cxnId="{5DAE2399-1DBA-4940-AF41-2EA7C8CF5817}">
      <dgm:prSet/>
      <dgm:spPr/>
      <dgm:t>
        <a:bodyPr/>
        <a:lstStyle/>
        <a:p>
          <a:endParaRPr lang="zh-TW" altLang="en-US"/>
        </a:p>
      </dgm:t>
    </dgm:pt>
    <dgm:pt modelId="{560D85B2-E626-4FF0-8CB5-1C9889544F6E}" type="sibTrans" cxnId="{5DAE2399-1DBA-4940-AF41-2EA7C8CF5817}">
      <dgm:prSet/>
      <dgm:spPr/>
      <dgm:t>
        <a:bodyPr/>
        <a:lstStyle/>
        <a:p>
          <a:endParaRPr lang="zh-TW" altLang="en-US"/>
        </a:p>
      </dgm:t>
    </dgm:pt>
    <dgm:pt modelId="{7CFF08E7-A1B5-48A7-8FD6-126314719C98}">
      <dgm:prSet phldrT="[文字]"/>
      <dgm:spPr/>
      <dgm:t>
        <a:bodyPr/>
        <a:lstStyle/>
        <a:p>
          <a:r>
            <a:rPr lang="zh-TW" altLang="en-US" smtClean="0"/>
            <a:t>海盜船</a:t>
          </a:r>
          <a:endParaRPr lang="zh-TW" altLang="en-US" dirty="0"/>
        </a:p>
      </dgm:t>
    </dgm:pt>
    <dgm:pt modelId="{65BE4A3A-6E18-4644-B235-B765EB5F33D5}" type="sibTrans" cxnId="{BAB8960D-51BE-43C6-90E3-23681F059666}">
      <dgm:prSet/>
      <dgm:spPr/>
      <dgm:t>
        <a:bodyPr/>
        <a:lstStyle/>
        <a:p>
          <a:endParaRPr lang="zh-TW" altLang="en-US"/>
        </a:p>
      </dgm:t>
    </dgm:pt>
    <dgm:pt modelId="{42BC6FBD-B0C4-415D-BD1E-7EF3ACC77C57}" type="parTrans" cxnId="{BAB8960D-51BE-43C6-90E3-23681F059666}">
      <dgm:prSet/>
      <dgm:spPr/>
      <dgm:t>
        <a:bodyPr/>
        <a:lstStyle/>
        <a:p>
          <a:endParaRPr lang="zh-TW" altLang="en-US"/>
        </a:p>
      </dgm:t>
    </dgm:pt>
    <dgm:pt modelId="{70C56062-B3C1-4CFE-8A4D-DD2ECD2E8C72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550037CC-8A43-461E-961D-CD2C1986854B}" type="sibTrans" cxnId="{F622AFC6-AE1E-43B9-BCF5-B573AFC2D2D4}">
      <dgm:prSet/>
      <dgm:spPr/>
      <dgm:t>
        <a:bodyPr/>
        <a:lstStyle/>
        <a:p>
          <a:endParaRPr lang="zh-TW" altLang="en-US"/>
        </a:p>
      </dgm:t>
    </dgm:pt>
    <dgm:pt modelId="{C6B13896-961E-4785-821D-2F09DEAB7FE2}" type="parTrans" cxnId="{F622AFC6-AE1E-43B9-BCF5-B573AFC2D2D4}">
      <dgm:prSet/>
      <dgm:spPr/>
      <dgm:t>
        <a:bodyPr/>
        <a:lstStyle/>
        <a:p>
          <a:endParaRPr lang="zh-TW" altLang="en-US"/>
        </a:p>
      </dgm:t>
    </dgm:pt>
    <dgm:pt modelId="{616906A9-1417-4E89-82E4-A3ACF91A1503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29F1DAB5-33C4-4075-A321-3E7E75E5A3F9}" type="sibTrans" cxnId="{E98A2C2C-E70F-4BDF-949C-B4A070A43280}">
      <dgm:prSet/>
      <dgm:spPr/>
      <dgm:t>
        <a:bodyPr/>
        <a:lstStyle/>
        <a:p>
          <a:endParaRPr lang="zh-TW" altLang="en-US"/>
        </a:p>
      </dgm:t>
    </dgm:pt>
    <dgm:pt modelId="{6C020750-FEB6-4694-83AD-EBDE34F6D676}" type="parTrans" cxnId="{E98A2C2C-E70F-4BDF-949C-B4A070A43280}">
      <dgm:prSet/>
      <dgm:spPr/>
      <dgm:t>
        <a:bodyPr/>
        <a:lstStyle/>
        <a:p>
          <a:endParaRPr lang="zh-TW" altLang="en-US"/>
        </a:p>
      </dgm:t>
    </dgm:pt>
    <dgm:pt modelId="{642E489F-6FF2-4057-B2D9-9A84A6EEDF0B}">
      <dgm:prSet phldrT="[文字]"/>
      <dgm:spPr/>
      <dgm:t>
        <a:bodyPr/>
        <a:lstStyle/>
        <a:p>
          <a:r>
            <a:rPr lang="zh-TW" altLang="en-US" smtClean="0"/>
            <a:t>旋轉咖啡杯</a:t>
          </a:r>
          <a:endParaRPr lang="zh-TW" altLang="en-US" dirty="0"/>
        </a:p>
      </dgm:t>
    </dgm:pt>
    <dgm:pt modelId="{2FA89E6F-C786-4FCF-9AC1-AB556D2CA3F1}" type="sibTrans" cxnId="{0F8FEC6D-E522-4AFA-90DA-578A718CEB62}">
      <dgm:prSet/>
      <dgm:spPr/>
      <dgm:t>
        <a:bodyPr/>
        <a:lstStyle/>
        <a:p>
          <a:endParaRPr lang="zh-TW" altLang="en-US"/>
        </a:p>
      </dgm:t>
    </dgm:pt>
    <dgm:pt modelId="{6CEB3E28-68C7-4BB1-B87C-1A02864CDB7C}" type="parTrans" cxnId="{0F8FEC6D-E522-4AFA-90DA-578A718CEB62}">
      <dgm:prSet/>
      <dgm:spPr/>
      <dgm:t>
        <a:bodyPr/>
        <a:lstStyle/>
        <a:p>
          <a:endParaRPr lang="zh-TW" altLang="en-US"/>
        </a:p>
      </dgm:t>
    </dgm:pt>
    <dgm:pt modelId="{3C64F65E-FF5C-473B-A964-CED72CB11560}">
      <dgm:prSet phldrT="[文字]"/>
      <dgm:spPr/>
      <dgm:t>
        <a:bodyPr/>
        <a:lstStyle/>
        <a:p>
          <a:r>
            <a:rPr lang="zh-TW" altLang="en-US" dirty="0" smtClean="0"/>
            <a:t>叢林吼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吼樹屋</a:t>
          </a:r>
          <a:endParaRPr lang="zh-TW" altLang="en-US" dirty="0"/>
        </a:p>
      </dgm:t>
    </dgm:pt>
    <dgm:pt modelId="{02D7D646-F4C1-4890-93A6-0CFA8D0152FF}" type="sibTrans" cxnId="{FE06F77B-71A2-4315-8A94-1A568E2B46CE}">
      <dgm:prSet/>
      <dgm:spPr/>
      <dgm:t>
        <a:bodyPr/>
        <a:lstStyle/>
        <a:p>
          <a:endParaRPr lang="zh-TW" altLang="en-US"/>
        </a:p>
      </dgm:t>
    </dgm:pt>
    <dgm:pt modelId="{9A2C7B04-3273-48B6-89A3-D25AC2DA0601}" type="parTrans" cxnId="{FE06F77B-71A2-4315-8A94-1A568E2B46CE}">
      <dgm:prSet/>
      <dgm:spPr/>
      <dgm:t>
        <a:bodyPr/>
        <a:lstStyle/>
        <a:p>
          <a:endParaRPr lang="zh-TW" altLang="en-US"/>
        </a:p>
      </dgm:t>
    </dgm:pt>
    <dgm:pt modelId="{99D2E037-3590-40E0-A1EA-58A19C9400DB}">
      <dgm:prSet phldrT="[文字]"/>
      <dgm:spPr/>
      <dgm:t>
        <a:bodyPr/>
        <a:lstStyle/>
        <a:p>
          <a:r>
            <a:rPr lang="en-US" altLang="zh-TW" dirty="0" smtClean="0"/>
            <a:t>15:00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1646C656-99BF-4ACE-BB65-935B064C39D8}" type="parTrans" cxnId="{D001DFD6-7709-4ECC-8D75-68B76B43818B}">
      <dgm:prSet/>
      <dgm:spPr/>
      <dgm:t>
        <a:bodyPr/>
        <a:lstStyle/>
        <a:p>
          <a:endParaRPr lang="zh-TW" altLang="en-US"/>
        </a:p>
      </dgm:t>
    </dgm:pt>
    <dgm:pt modelId="{69E149BA-B66D-4ECE-B84C-609013FB220C}" type="sibTrans" cxnId="{D001DFD6-7709-4ECC-8D75-68B76B43818B}">
      <dgm:prSet/>
      <dgm:spPr/>
      <dgm:t>
        <a:bodyPr/>
        <a:lstStyle/>
        <a:p>
          <a:endParaRPr lang="zh-TW" altLang="en-US"/>
        </a:p>
      </dgm:t>
    </dgm:pt>
    <dgm:pt modelId="{B26CBD6D-1D15-48D7-8D7B-E59A4A09269E}" type="pres">
      <dgm:prSet presAssocID="{E1A5167A-CDC6-484E-B744-A49C36E228C7}" presName="diagram" presStyleCnt="0">
        <dgm:presLayoutVars>
          <dgm:dir/>
          <dgm:resizeHandles val="exact"/>
        </dgm:presLayoutVars>
      </dgm:prSet>
      <dgm:spPr/>
    </dgm:pt>
    <dgm:pt modelId="{A00B817A-1345-46A2-B4F0-B2B6F6BA2E86}" type="pres">
      <dgm:prSet presAssocID="{E36A3929-DDCB-49E0-AD41-DAE6DFFCBAD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E80BBC-1EBB-43B4-A269-FE111FB6C2BD}" type="pres">
      <dgm:prSet presAssocID="{560D85B2-E626-4FF0-8CB5-1C9889544F6E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1FAE7EFE-5945-472D-8CE8-6B45A4CEBAD9}" type="pres">
      <dgm:prSet presAssocID="{560D85B2-E626-4FF0-8CB5-1C9889544F6E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3B6CD7EC-B295-423B-9987-2F00F69ADBF1}" type="pres">
      <dgm:prSet presAssocID="{7CFF08E7-A1B5-48A7-8FD6-126314719C9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F77D82-9060-44E4-A443-8AC08D59C900}" type="pres">
      <dgm:prSet presAssocID="{65BE4A3A-6E18-4644-B235-B765EB5F33D5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C29DA074-3EBD-4504-B777-59968106E022}" type="pres">
      <dgm:prSet presAssocID="{65BE4A3A-6E18-4644-B235-B765EB5F33D5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E2532A7E-3437-43E8-9A1E-E2321020F0F0}" type="pres">
      <dgm:prSet presAssocID="{70C56062-B3C1-4CFE-8A4D-DD2ECD2E8C72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F3C36A-F6A3-4DCD-8B3D-801F34032969}" type="pres">
      <dgm:prSet presAssocID="{550037CC-8A43-461E-961D-CD2C1986854B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BAEAE3F9-4546-45DF-9D0C-170FB3362FD3}" type="pres">
      <dgm:prSet presAssocID="{550037CC-8A43-461E-961D-CD2C1986854B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52204F5D-2F25-401D-8274-BE14310780B8}" type="pres">
      <dgm:prSet presAssocID="{616906A9-1417-4E89-82E4-A3ACF91A1503}" presName="node" presStyleLbl="node1" presStyleIdx="3" presStyleCnt="7" custLinFactNeighborX="218" custLinFactNeighborY="324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822880-339A-4D1F-8248-FBD0E54FAB0C}" type="pres">
      <dgm:prSet presAssocID="{29F1DAB5-33C4-4075-A321-3E7E75E5A3F9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D660C056-12CB-490D-B899-286D1F4B90E0}" type="pres">
      <dgm:prSet presAssocID="{29F1DAB5-33C4-4075-A321-3E7E75E5A3F9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8F534BD2-0C88-4A98-8316-0D135A9B5741}" type="pres">
      <dgm:prSet presAssocID="{642E489F-6FF2-4057-B2D9-9A84A6EEDF0B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4FD823-31A8-4220-A4F7-63172E2FAE3F}" type="pres">
      <dgm:prSet presAssocID="{2FA89E6F-C786-4FCF-9AC1-AB556D2CA3F1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2290C221-3CFB-4F3E-B611-E0CEA7C18DD1}" type="pres">
      <dgm:prSet presAssocID="{2FA89E6F-C786-4FCF-9AC1-AB556D2CA3F1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4BE0C417-25D8-4036-98EB-69E3F55DCEF8}" type="pres">
      <dgm:prSet presAssocID="{3C64F65E-FF5C-473B-A964-CED72CB1156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840171-0981-4FEE-B9D8-5E7F8A636822}" type="pres">
      <dgm:prSet presAssocID="{02D7D646-F4C1-4890-93A6-0CFA8D0152FF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61CEEBE2-7496-4A22-877A-CF8DE0EB35A8}" type="pres">
      <dgm:prSet presAssocID="{02D7D646-F4C1-4890-93A6-0CFA8D0152FF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7920D452-B4CB-40BF-AFEA-D9AB823FCF24}" type="pres">
      <dgm:prSet presAssocID="{99D2E037-3590-40E0-A1EA-58A19C9400DB}" presName="node" presStyleLbl="node1" presStyleIdx="6" presStyleCnt="7" custScaleX="100347" custLinFactNeighborX="4526" custLinFactNeighborY="107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001DFD6-7709-4ECC-8D75-68B76B43818B}" srcId="{E1A5167A-CDC6-484E-B744-A49C36E228C7}" destId="{99D2E037-3590-40E0-A1EA-58A19C9400DB}" srcOrd="6" destOrd="0" parTransId="{1646C656-99BF-4ACE-BB65-935B064C39D8}" sibTransId="{69E149BA-B66D-4ECE-B84C-609013FB220C}"/>
    <dgm:cxn modelId="{FE06F77B-71A2-4315-8A94-1A568E2B46CE}" srcId="{E1A5167A-CDC6-484E-B744-A49C36E228C7}" destId="{3C64F65E-FF5C-473B-A964-CED72CB11560}" srcOrd="5" destOrd="0" parTransId="{9A2C7B04-3273-48B6-89A3-D25AC2DA0601}" sibTransId="{02D7D646-F4C1-4890-93A6-0CFA8D0152FF}"/>
    <dgm:cxn modelId="{9E8FAB64-F523-4E94-B442-68BF63C2D133}" type="presOf" srcId="{2FA89E6F-C786-4FCF-9AC1-AB556D2CA3F1}" destId="{EC4FD823-31A8-4220-A4F7-63172E2FAE3F}" srcOrd="0" destOrd="0" presId="urn:microsoft.com/office/officeart/2005/8/layout/process5"/>
    <dgm:cxn modelId="{321AA0A0-31E5-40CE-A966-8005D09D6349}" type="presOf" srcId="{E1A5167A-CDC6-484E-B744-A49C36E228C7}" destId="{B26CBD6D-1D15-48D7-8D7B-E59A4A09269E}" srcOrd="0" destOrd="0" presId="urn:microsoft.com/office/officeart/2005/8/layout/process5"/>
    <dgm:cxn modelId="{20FC14E5-C1E7-4855-87F3-B381B019DF9C}" type="presOf" srcId="{550037CC-8A43-461E-961D-CD2C1986854B}" destId="{BAEAE3F9-4546-45DF-9D0C-170FB3362FD3}" srcOrd="1" destOrd="0" presId="urn:microsoft.com/office/officeart/2005/8/layout/process5"/>
    <dgm:cxn modelId="{F622AFC6-AE1E-43B9-BCF5-B573AFC2D2D4}" srcId="{E1A5167A-CDC6-484E-B744-A49C36E228C7}" destId="{70C56062-B3C1-4CFE-8A4D-DD2ECD2E8C72}" srcOrd="2" destOrd="0" parTransId="{C6B13896-961E-4785-821D-2F09DEAB7FE2}" sibTransId="{550037CC-8A43-461E-961D-CD2C1986854B}"/>
    <dgm:cxn modelId="{46844389-171A-427E-8863-75A556D8F32F}" type="presOf" srcId="{99D2E037-3590-40E0-A1EA-58A19C9400DB}" destId="{7920D452-B4CB-40BF-AFEA-D9AB823FCF24}" srcOrd="0" destOrd="0" presId="urn:microsoft.com/office/officeart/2005/8/layout/process5"/>
    <dgm:cxn modelId="{0B0C99E0-5C61-4D09-B835-E3B8A9208B96}" type="presOf" srcId="{7CFF08E7-A1B5-48A7-8FD6-126314719C98}" destId="{3B6CD7EC-B295-423B-9987-2F00F69ADBF1}" srcOrd="0" destOrd="0" presId="urn:microsoft.com/office/officeart/2005/8/layout/process5"/>
    <dgm:cxn modelId="{B97305F0-84D6-4C85-B3A3-D0F591246201}" type="presOf" srcId="{29F1DAB5-33C4-4075-A321-3E7E75E5A3F9}" destId="{D660C056-12CB-490D-B899-286D1F4B90E0}" srcOrd="1" destOrd="0" presId="urn:microsoft.com/office/officeart/2005/8/layout/process5"/>
    <dgm:cxn modelId="{E98A2C2C-E70F-4BDF-949C-B4A070A43280}" srcId="{E1A5167A-CDC6-484E-B744-A49C36E228C7}" destId="{616906A9-1417-4E89-82E4-A3ACF91A1503}" srcOrd="3" destOrd="0" parTransId="{6C020750-FEB6-4694-83AD-EBDE34F6D676}" sibTransId="{29F1DAB5-33C4-4075-A321-3E7E75E5A3F9}"/>
    <dgm:cxn modelId="{AD285CC1-D0B6-44F9-A649-FA137DD6010A}" type="presOf" srcId="{560D85B2-E626-4FF0-8CB5-1C9889544F6E}" destId="{CDE80BBC-1EBB-43B4-A269-FE111FB6C2BD}" srcOrd="0" destOrd="0" presId="urn:microsoft.com/office/officeart/2005/8/layout/process5"/>
    <dgm:cxn modelId="{7F653B81-3617-484E-844F-F6EE92D88704}" type="presOf" srcId="{02D7D646-F4C1-4890-93A6-0CFA8D0152FF}" destId="{F1840171-0981-4FEE-B9D8-5E7F8A636822}" srcOrd="0" destOrd="0" presId="urn:microsoft.com/office/officeart/2005/8/layout/process5"/>
    <dgm:cxn modelId="{5DAE2399-1DBA-4940-AF41-2EA7C8CF5817}" srcId="{E1A5167A-CDC6-484E-B744-A49C36E228C7}" destId="{E36A3929-DDCB-49E0-AD41-DAE6DFFCBAD1}" srcOrd="0" destOrd="0" parTransId="{162307B4-1EC9-4E0E-A334-32A44B71F59F}" sibTransId="{560D85B2-E626-4FF0-8CB5-1C9889544F6E}"/>
    <dgm:cxn modelId="{CE324C13-056E-4D7B-BD88-35AA3CCB256F}" type="presOf" srcId="{642E489F-6FF2-4057-B2D9-9A84A6EEDF0B}" destId="{8F534BD2-0C88-4A98-8316-0D135A9B5741}" srcOrd="0" destOrd="0" presId="urn:microsoft.com/office/officeart/2005/8/layout/process5"/>
    <dgm:cxn modelId="{B47D57C1-A880-4FED-A766-97E214EEF526}" type="presOf" srcId="{E36A3929-DDCB-49E0-AD41-DAE6DFFCBAD1}" destId="{A00B817A-1345-46A2-B4F0-B2B6F6BA2E86}" srcOrd="0" destOrd="0" presId="urn:microsoft.com/office/officeart/2005/8/layout/process5"/>
    <dgm:cxn modelId="{3A2255AE-0B64-4492-9B3A-A2597AACCAF8}" type="presOf" srcId="{3C64F65E-FF5C-473B-A964-CED72CB11560}" destId="{4BE0C417-25D8-4036-98EB-69E3F55DCEF8}" srcOrd="0" destOrd="0" presId="urn:microsoft.com/office/officeart/2005/8/layout/process5"/>
    <dgm:cxn modelId="{BAB8960D-51BE-43C6-90E3-23681F059666}" srcId="{E1A5167A-CDC6-484E-B744-A49C36E228C7}" destId="{7CFF08E7-A1B5-48A7-8FD6-126314719C98}" srcOrd="1" destOrd="0" parTransId="{42BC6FBD-B0C4-415D-BD1E-7EF3ACC77C57}" sibTransId="{65BE4A3A-6E18-4644-B235-B765EB5F33D5}"/>
    <dgm:cxn modelId="{0F8FEC6D-E522-4AFA-90DA-578A718CEB62}" srcId="{E1A5167A-CDC6-484E-B744-A49C36E228C7}" destId="{642E489F-6FF2-4057-B2D9-9A84A6EEDF0B}" srcOrd="4" destOrd="0" parTransId="{6CEB3E28-68C7-4BB1-B87C-1A02864CDB7C}" sibTransId="{2FA89E6F-C786-4FCF-9AC1-AB556D2CA3F1}"/>
    <dgm:cxn modelId="{055ECF61-9C1D-48B5-BBBB-EB2F91D4C275}" type="presOf" srcId="{70C56062-B3C1-4CFE-8A4D-DD2ECD2E8C72}" destId="{E2532A7E-3437-43E8-9A1E-E2321020F0F0}" srcOrd="0" destOrd="0" presId="urn:microsoft.com/office/officeart/2005/8/layout/process5"/>
    <dgm:cxn modelId="{5B19C054-A0EA-4BD6-A2FB-D28E0874A18B}" type="presOf" srcId="{29F1DAB5-33C4-4075-A321-3E7E75E5A3F9}" destId="{E0822880-339A-4D1F-8248-FBD0E54FAB0C}" srcOrd="0" destOrd="0" presId="urn:microsoft.com/office/officeart/2005/8/layout/process5"/>
    <dgm:cxn modelId="{05777398-B9F4-4B7A-A549-B1944610F8D2}" type="presOf" srcId="{2FA89E6F-C786-4FCF-9AC1-AB556D2CA3F1}" destId="{2290C221-3CFB-4F3E-B611-E0CEA7C18DD1}" srcOrd="1" destOrd="0" presId="urn:microsoft.com/office/officeart/2005/8/layout/process5"/>
    <dgm:cxn modelId="{5DDC37A6-DFA7-4183-98A9-181886BF2AEF}" type="presOf" srcId="{65BE4A3A-6E18-4644-B235-B765EB5F33D5}" destId="{15F77D82-9060-44E4-A443-8AC08D59C900}" srcOrd="0" destOrd="0" presId="urn:microsoft.com/office/officeart/2005/8/layout/process5"/>
    <dgm:cxn modelId="{AFB6E02B-8DB1-4827-870C-12DFA475C19D}" type="presOf" srcId="{02D7D646-F4C1-4890-93A6-0CFA8D0152FF}" destId="{61CEEBE2-7496-4A22-877A-CF8DE0EB35A8}" srcOrd="1" destOrd="0" presId="urn:microsoft.com/office/officeart/2005/8/layout/process5"/>
    <dgm:cxn modelId="{CD128F4D-F7DC-4201-B12A-3CA68AC0EADC}" type="presOf" srcId="{560D85B2-E626-4FF0-8CB5-1C9889544F6E}" destId="{1FAE7EFE-5945-472D-8CE8-6B45A4CEBAD9}" srcOrd="1" destOrd="0" presId="urn:microsoft.com/office/officeart/2005/8/layout/process5"/>
    <dgm:cxn modelId="{AA4247E8-ACD5-4588-A156-5CE0B003F921}" type="presOf" srcId="{65BE4A3A-6E18-4644-B235-B765EB5F33D5}" destId="{C29DA074-3EBD-4504-B777-59968106E022}" srcOrd="1" destOrd="0" presId="urn:microsoft.com/office/officeart/2005/8/layout/process5"/>
    <dgm:cxn modelId="{1834BF67-2E02-493B-B301-699DB792A2A9}" type="presOf" srcId="{616906A9-1417-4E89-82E4-A3ACF91A1503}" destId="{52204F5D-2F25-401D-8274-BE14310780B8}" srcOrd="0" destOrd="0" presId="urn:microsoft.com/office/officeart/2005/8/layout/process5"/>
    <dgm:cxn modelId="{91110463-8DF4-4FF8-9B27-3578A417B0B4}" type="presOf" srcId="{550037CC-8A43-461E-961D-CD2C1986854B}" destId="{1CF3C36A-F6A3-4DCD-8B3D-801F34032969}" srcOrd="0" destOrd="0" presId="urn:microsoft.com/office/officeart/2005/8/layout/process5"/>
    <dgm:cxn modelId="{235D5DDD-207C-4204-869F-9967B525E74A}" type="presParOf" srcId="{B26CBD6D-1D15-48D7-8D7B-E59A4A09269E}" destId="{A00B817A-1345-46A2-B4F0-B2B6F6BA2E86}" srcOrd="0" destOrd="0" presId="urn:microsoft.com/office/officeart/2005/8/layout/process5"/>
    <dgm:cxn modelId="{937C06EB-CC8C-404D-BB17-6347901D0915}" type="presParOf" srcId="{B26CBD6D-1D15-48D7-8D7B-E59A4A09269E}" destId="{CDE80BBC-1EBB-43B4-A269-FE111FB6C2BD}" srcOrd="1" destOrd="0" presId="urn:microsoft.com/office/officeart/2005/8/layout/process5"/>
    <dgm:cxn modelId="{1B25B0D8-76F4-466B-98F8-464A96E05826}" type="presParOf" srcId="{CDE80BBC-1EBB-43B4-A269-FE111FB6C2BD}" destId="{1FAE7EFE-5945-472D-8CE8-6B45A4CEBAD9}" srcOrd="0" destOrd="0" presId="urn:microsoft.com/office/officeart/2005/8/layout/process5"/>
    <dgm:cxn modelId="{1DC094F4-8DCA-46FD-B53E-F6242080CF8B}" type="presParOf" srcId="{B26CBD6D-1D15-48D7-8D7B-E59A4A09269E}" destId="{3B6CD7EC-B295-423B-9987-2F00F69ADBF1}" srcOrd="2" destOrd="0" presId="urn:microsoft.com/office/officeart/2005/8/layout/process5"/>
    <dgm:cxn modelId="{258E93E1-E159-4F8B-B9BD-7A56026976E3}" type="presParOf" srcId="{B26CBD6D-1D15-48D7-8D7B-E59A4A09269E}" destId="{15F77D82-9060-44E4-A443-8AC08D59C900}" srcOrd="3" destOrd="0" presId="urn:microsoft.com/office/officeart/2005/8/layout/process5"/>
    <dgm:cxn modelId="{423A3B03-B2AD-42B7-95DF-9CA215186EC5}" type="presParOf" srcId="{15F77D82-9060-44E4-A443-8AC08D59C900}" destId="{C29DA074-3EBD-4504-B777-59968106E022}" srcOrd="0" destOrd="0" presId="urn:microsoft.com/office/officeart/2005/8/layout/process5"/>
    <dgm:cxn modelId="{0C650014-1FA3-48D4-81BD-1BBE0EE401D6}" type="presParOf" srcId="{B26CBD6D-1D15-48D7-8D7B-E59A4A09269E}" destId="{E2532A7E-3437-43E8-9A1E-E2321020F0F0}" srcOrd="4" destOrd="0" presId="urn:microsoft.com/office/officeart/2005/8/layout/process5"/>
    <dgm:cxn modelId="{D795C170-B4BE-4195-820F-C87D564EDCA9}" type="presParOf" srcId="{B26CBD6D-1D15-48D7-8D7B-E59A4A09269E}" destId="{1CF3C36A-F6A3-4DCD-8B3D-801F34032969}" srcOrd="5" destOrd="0" presId="urn:microsoft.com/office/officeart/2005/8/layout/process5"/>
    <dgm:cxn modelId="{DA7FD0BF-6C5C-4C23-BF37-BB9CCD738FBE}" type="presParOf" srcId="{1CF3C36A-F6A3-4DCD-8B3D-801F34032969}" destId="{BAEAE3F9-4546-45DF-9D0C-170FB3362FD3}" srcOrd="0" destOrd="0" presId="urn:microsoft.com/office/officeart/2005/8/layout/process5"/>
    <dgm:cxn modelId="{48286DE6-D93E-4932-A102-8F01C3D4689B}" type="presParOf" srcId="{B26CBD6D-1D15-48D7-8D7B-E59A4A09269E}" destId="{52204F5D-2F25-401D-8274-BE14310780B8}" srcOrd="6" destOrd="0" presId="urn:microsoft.com/office/officeart/2005/8/layout/process5"/>
    <dgm:cxn modelId="{DD64C92D-FB6E-414A-82AB-FF420B66A30E}" type="presParOf" srcId="{B26CBD6D-1D15-48D7-8D7B-E59A4A09269E}" destId="{E0822880-339A-4D1F-8248-FBD0E54FAB0C}" srcOrd="7" destOrd="0" presId="urn:microsoft.com/office/officeart/2005/8/layout/process5"/>
    <dgm:cxn modelId="{DB9C4A51-9340-47DD-989A-DEBB2055D91F}" type="presParOf" srcId="{E0822880-339A-4D1F-8248-FBD0E54FAB0C}" destId="{D660C056-12CB-490D-B899-286D1F4B90E0}" srcOrd="0" destOrd="0" presId="urn:microsoft.com/office/officeart/2005/8/layout/process5"/>
    <dgm:cxn modelId="{2CAD7BA3-3C02-414F-98EA-F5CC89D08888}" type="presParOf" srcId="{B26CBD6D-1D15-48D7-8D7B-E59A4A09269E}" destId="{8F534BD2-0C88-4A98-8316-0D135A9B5741}" srcOrd="8" destOrd="0" presId="urn:microsoft.com/office/officeart/2005/8/layout/process5"/>
    <dgm:cxn modelId="{9F9835F6-1D3D-4F34-951B-F69C48B5E0CF}" type="presParOf" srcId="{B26CBD6D-1D15-48D7-8D7B-E59A4A09269E}" destId="{EC4FD823-31A8-4220-A4F7-63172E2FAE3F}" srcOrd="9" destOrd="0" presId="urn:microsoft.com/office/officeart/2005/8/layout/process5"/>
    <dgm:cxn modelId="{D8C162AD-3D44-4FE8-8697-393D426CE994}" type="presParOf" srcId="{EC4FD823-31A8-4220-A4F7-63172E2FAE3F}" destId="{2290C221-3CFB-4F3E-B611-E0CEA7C18DD1}" srcOrd="0" destOrd="0" presId="urn:microsoft.com/office/officeart/2005/8/layout/process5"/>
    <dgm:cxn modelId="{F6D8A378-170D-444D-A9DD-DC167338F5DB}" type="presParOf" srcId="{B26CBD6D-1D15-48D7-8D7B-E59A4A09269E}" destId="{4BE0C417-25D8-4036-98EB-69E3F55DCEF8}" srcOrd="10" destOrd="0" presId="urn:microsoft.com/office/officeart/2005/8/layout/process5"/>
    <dgm:cxn modelId="{6CC10E22-6092-4D00-AE76-12567596EFE1}" type="presParOf" srcId="{B26CBD6D-1D15-48D7-8D7B-E59A4A09269E}" destId="{F1840171-0981-4FEE-B9D8-5E7F8A636822}" srcOrd="11" destOrd="0" presId="urn:microsoft.com/office/officeart/2005/8/layout/process5"/>
    <dgm:cxn modelId="{586F8EAC-A82A-49DC-85A7-7651847DF190}" type="presParOf" srcId="{F1840171-0981-4FEE-B9D8-5E7F8A636822}" destId="{61CEEBE2-7496-4A22-877A-CF8DE0EB35A8}" srcOrd="0" destOrd="0" presId="urn:microsoft.com/office/officeart/2005/8/layout/process5"/>
    <dgm:cxn modelId="{51A5CA53-1AA2-4C82-84F6-BACDBF9CC884}" type="presParOf" srcId="{B26CBD6D-1D15-48D7-8D7B-E59A4A09269E}" destId="{7920D452-B4CB-40BF-AFEA-D9AB823FCF24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B817A-1345-46A2-B4F0-B2B6F6BA2E86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8:00</a:t>
          </a:r>
          <a:r>
            <a:rPr lang="zh-TW" altLang="en-US" sz="3000" kern="1200" dirty="0" smtClean="0"/>
            <a:t>出發</a:t>
          </a:r>
          <a:endParaRPr lang="zh-TW" altLang="en-US" sz="3000" kern="1200" dirty="0"/>
        </a:p>
      </dsp:txBody>
      <dsp:txXfrm>
        <a:off x="40127" y="594812"/>
        <a:ext cx="1949441" cy="1141260"/>
      </dsp:txXfrm>
    </dsp:sp>
    <dsp:sp modelId="{CDE80BBC-1EBB-43B4-A269-FE111FB6C2BD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3B6CD7EC-B295-423B-9987-2F00F69ADBF1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海盜船</a:t>
          </a:r>
          <a:endParaRPr lang="zh-TW" altLang="en-US" sz="3000" kern="1200" dirty="0"/>
        </a:p>
      </dsp:txBody>
      <dsp:txXfrm>
        <a:off x="2868761" y="594812"/>
        <a:ext cx="1949441" cy="1141260"/>
      </dsp:txXfrm>
    </dsp:sp>
    <dsp:sp modelId="{15F77D82-9060-44E4-A443-8AC08D59C900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E2532A7E-3437-43E8-9A1E-E2321020F0F0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雲霄飛車</a:t>
          </a:r>
          <a:endParaRPr lang="zh-TW" altLang="en-US" sz="3000" kern="1200" dirty="0"/>
        </a:p>
      </dsp:txBody>
      <dsp:txXfrm>
        <a:off x="5697396" y="594812"/>
        <a:ext cx="1949441" cy="1141260"/>
      </dsp:txXfrm>
    </dsp:sp>
    <dsp:sp modelId="{1CF3C36A-F6A3-4DCD-8B3D-801F34032969}">
      <dsp:nvSpPr>
        <dsp:cNvPr id="0" name=""/>
        <dsp:cNvSpPr/>
      </dsp:nvSpPr>
      <dsp:spPr>
        <a:xfrm rot="47673">
          <a:off x="7861092" y="934381"/>
          <a:ext cx="430711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1098" y="1033699"/>
        <a:ext cx="301498" cy="300644"/>
      </dsp:txXfrm>
    </dsp:sp>
    <dsp:sp modelId="{52204F5D-2F25-401D-8274-BE14310780B8}">
      <dsp:nvSpPr>
        <dsp:cNvPr id="0" name=""/>
        <dsp:cNvSpPr/>
      </dsp:nvSpPr>
      <dsp:spPr>
        <a:xfrm>
          <a:off x="8494930" y="59859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8530436" y="634102"/>
        <a:ext cx="1949441" cy="1141260"/>
      </dsp:txXfrm>
    </dsp:sp>
    <dsp:sp modelId="{E0822880-339A-4D1F-8248-FBD0E54FAB0C}">
      <dsp:nvSpPr>
        <dsp:cNvPr id="0" name=""/>
        <dsp:cNvSpPr/>
      </dsp:nvSpPr>
      <dsp:spPr>
        <a:xfrm rot="5407643">
          <a:off x="9299223" y="1933244"/>
          <a:ext cx="407513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 rot="-5400000">
        <a:off x="9352794" y="1980023"/>
        <a:ext cx="300644" cy="285259"/>
      </dsp:txXfrm>
    </dsp:sp>
    <dsp:sp modelId="{8F534BD2-0C88-4A98-8316-0D135A9B5741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旋轉咖啡杯</a:t>
          </a:r>
          <a:endParaRPr lang="zh-TW" altLang="en-US" sz="3000" kern="1200" dirty="0"/>
        </a:p>
      </dsp:txBody>
      <dsp:txXfrm>
        <a:off x="8526031" y="2615265"/>
        <a:ext cx="1949441" cy="1141260"/>
      </dsp:txXfrm>
    </dsp:sp>
    <dsp:sp modelId="{EC4FD823-31A8-4220-A4F7-63172E2FAE3F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4BE0C417-25D8-4036-98EB-69E3F55DCEF8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叢林吼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吼樹屋</a:t>
          </a:r>
          <a:endParaRPr lang="zh-TW" altLang="en-US" sz="3000" kern="1200" dirty="0"/>
        </a:p>
      </dsp:txBody>
      <dsp:txXfrm>
        <a:off x="5697396" y="2615265"/>
        <a:ext cx="1949441" cy="1141260"/>
      </dsp:txXfrm>
    </dsp:sp>
    <dsp:sp modelId="{F1840171-0981-4FEE-B9D8-5E7F8A636822}">
      <dsp:nvSpPr>
        <dsp:cNvPr id="0" name=""/>
        <dsp:cNvSpPr/>
      </dsp:nvSpPr>
      <dsp:spPr>
        <a:xfrm rot="10783608">
          <a:off x="5124336" y="2941834"/>
          <a:ext cx="379874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238297" y="3041776"/>
        <a:ext cx="265912" cy="300644"/>
      </dsp:txXfrm>
    </dsp:sp>
    <dsp:sp modelId="{7920D452-B4CB-40BF-AFEA-D9AB823FCF24}">
      <dsp:nvSpPr>
        <dsp:cNvPr id="0" name=""/>
        <dsp:cNvSpPr/>
      </dsp:nvSpPr>
      <dsp:spPr>
        <a:xfrm>
          <a:off x="2917690" y="2592827"/>
          <a:ext cx="2027464" cy="121227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15:00</a:t>
          </a:r>
          <a:r>
            <a:rPr lang="zh-TW" altLang="en-US" sz="3000" kern="1200" dirty="0" smtClean="0"/>
            <a:t>回學校</a:t>
          </a:r>
          <a:endParaRPr lang="zh-TW" altLang="en-US" sz="3000" kern="1200" dirty="0"/>
        </a:p>
      </dsp:txBody>
      <dsp:txXfrm>
        <a:off x="2953196" y="2628333"/>
        <a:ext cx="1956452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958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90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510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80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60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841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62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809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24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99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10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61CF-AA5C-4803-83E0-EC73AAE12E3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D52FA-0F7E-4309-BAF6-AF3CFDDAAC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96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0097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行</a:t>
            </a:r>
            <a:r>
              <a:rPr lang="zh-TW" altLang="en-US" dirty="0" smtClean="0"/>
              <a:t>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99568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982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</a:t>
            </a:r>
            <a:r>
              <a:rPr lang="zh-TW" altLang="en-US" dirty="0"/>
              <a:t>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286517"/>
              </p:ext>
            </p:extLst>
          </p:nvPr>
        </p:nvGraphicFramePr>
        <p:xfrm>
          <a:off x="838200" y="3079546"/>
          <a:ext cx="10515600" cy="209169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236411897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6669871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42006661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0086814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4744183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6789932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019967280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門票</a:t>
                      </a: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【</a:t>
                      </a: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適用紙本五倍券及數位五倍券</a:t>
                      </a: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夏季開放</a:t>
                      </a: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  <a:b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4454039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優待票</a:t>
                      </a:r>
                      <a:b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(5</a:t>
                      </a: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折</a:t>
                      </a: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團體票</a:t>
                      </a:r>
                      <a:b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(7</a:t>
                      </a: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折</a:t>
                      </a: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8505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票價</a:t>
                      </a:r>
                      <a:br>
                        <a:rPr lang="zh-TW" altLang="en-US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en-US" altLang="zh-TW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(</a:t>
                      </a:r>
                      <a:r>
                        <a:rPr lang="zh-TW" altLang="en-US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元，含稅</a:t>
                      </a:r>
                      <a:r>
                        <a:rPr lang="en-US" altLang="zh-TW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</a:t>
                      </a:r>
                      <a:r>
                        <a:rPr lang="zh-TW" altLang="en-US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人</a:t>
                      </a:r>
                      <a:br>
                        <a:rPr lang="zh-TW" altLang="en-US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</a:br>
                      <a:r>
                        <a:rPr lang="zh-TW" altLang="en-US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367619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 (8</a:t>
                      </a:r>
                      <a:r>
                        <a:rPr lang="zh-TW" altLang="en-US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739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67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尋寶船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 smtClean="0"/>
              <a:t>仿木造古戰船的造型，以左右擺盪凌空飛渡，體驗離心力的刺激感。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178322"/>
            <a:ext cx="4863616" cy="364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33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叢林吼吼樹屋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29541" y="2302713"/>
            <a:ext cx="4426677" cy="3320008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 smtClean="0"/>
              <a:t>叢林樹屋為造型，座艙可上下昇降，體驗自由落體速度快感。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300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82983" y="2247628"/>
            <a:ext cx="675640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39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1800" dirty="0" smtClean="0"/>
              <a:t>兒童新樂園，</a:t>
            </a:r>
            <a:r>
              <a:rPr lang="en-US" altLang="zh-TW" sz="1800" dirty="0" smtClean="0"/>
              <a:t>https://www.tcap.taipei/cp.aspx?n=57F1A46B66881160&amp;s=40099B55372ED816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53445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176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Yu Gothic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尋寶船</vt:lpstr>
      <vt:lpstr>叢林吼吼樹屋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2021-12-23T05:55:06Z</dcterms:created>
  <dcterms:modified xsi:type="dcterms:W3CDTF">2022-01-06T06:03:03Z</dcterms:modified>
</cp:coreProperties>
</file>