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6393A0-FD0E-419F-9061-F1F10E607194}" type="doc">
      <dgm:prSet loTypeId="urn:microsoft.com/office/officeart/2005/8/layout/process5" loCatId="process" qsTypeId="urn:microsoft.com/office/officeart/2005/8/quickstyle/3d5" qsCatId="3D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F82C187B-94DC-4246-BFF1-CAF75C57BE95}">
      <dgm:prSet phldrT="[文字]"/>
      <dgm:spPr/>
      <dgm:t>
        <a:bodyPr/>
        <a:lstStyle/>
        <a:p>
          <a:r>
            <a:rPr lang="en-US" altLang="zh-TW" dirty="0" smtClean="0"/>
            <a:t>08..20</a:t>
          </a:r>
          <a:r>
            <a:rPr lang="zh-TW" altLang="en-US" dirty="0" smtClean="0"/>
            <a:t>出發</a:t>
          </a:r>
          <a:endParaRPr lang="zh-TW" altLang="en-US" dirty="0"/>
        </a:p>
      </dgm:t>
    </dgm:pt>
    <dgm:pt modelId="{AE7679E3-83B0-4F65-8909-9CFF53179B13}" type="parTrans" cxnId="{2813882F-EC43-49C2-BD62-4B3076919B9E}">
      <dgm:prSet/>
      <dgm:spPr/>
      <dgm:t>
        <a:bodyPr/>
        <a:lstStyle/>
        <a:p>
          <a:endParaRPr lang="zh-TW" altLang="en-US"/>
        </a:p>
      </dgm:t>
    </dgm:pt>
    <dgm:pt modelId="{6643CDDD-2AA7-4F4D-9180-9370D946FAA9}" type="sibTrans" cxnId="{2813882F-EC43-49C2-BD62-4B3076919B9E}">
      <dgm:prSet/>
      <dgm:spPr/>
      <dgm:t>
        <a:bodyPr/>
        <a:lstStyle/>
        <a:p>
          <a:endParaRPr lang="zh-TW" altLang="en-US"/>
        </a:p>
      </dgm:t>
    </dgm:pt>
    <dgm:pt modelId="{0B2B5F43-414B-4EE6-BDBA-5278F8520FE0}">
      <dgm:prSet phldrT="[文字]"/>
      <dgm:spPr/>
      <dgm:t>
        <a:bodyPr/>
        <a:lstStyle/>
        <a:p>
          <a:r>
            <a:rPr lang="zh-TW" altLang="en-US" dirty="0" smtClean="0"/>
            <a:t>先坐尋寶船</a:t>
          </a:r>
          <a:endParaRPr lang="zh-TW" altLang="en-US" dirty="0"/>
        </a:p>
      </dgm:t>
    </dgm:pt>
    <dgm:pt modelId="{ED190B44-C6F5-4E2F-8EEC-1919523FC1DE}" type="parTrans" cxnId="{FC0E3744-0503-4C67-B0B5-34637DE4E069}">
      <dgm:prSet/>
      <dgm:spPr/>
      <dgm:t>
        <a:bodyPr/>
        <a:lstStyle/>
        <a:p>
          <a:endParaRPr lang="zh-TW" altLang="en-US"/>
        </a:p>
      </dgm:t>
    </dgm:pt>
    <dgm:pt modelId="{50128BEC-D654-4BFD-B764-636D7B661F9F}" type="sibTrans" cxnId="{FC0E3744-0503-4C67-B0B5-34637DE4E069}">
      <dgm:prSet/>
      <dgm:spPr/>
      <dgm:t>
        <a:bodyPr/>
        <a:lstStyle/>
        <a:p>
          <a:endParaRPr lang="zh-TW" altLang="en-US"/>
        </a:p>
      </dgm:t>
    </dgm:pt>
    <dgm:pt modelId="{EE579EB1-F7AA-4E50-A47D-4E9277B05964}">
      <dgm:prSet phldrT="[文字]"/>
      <dgm:spPr/>
      <dgm:t>
        <a:bodyPr/>
        <a:lstStyle/>
        <a:p>
          <a:r>
            <a:rPr lang="zh-TW" altLang="en-US" dirty="0" smtClean="0"/>
            <a:t>雲霄飛車</a:t>
          </a:r>
          <a:endParaRPr lang="zh-TW" altLang="en-US" dirty="0"/>
        </a:p>
      </dgm:t>
    </dgm:pt>
    <dgm:pt modelId="{D0F8E38A-6D60-4368-9095-99508F1744EE}" type="parTrans" cxnId="{408761DF-6F17-4324-8E63-B45DDBE28B43}">
      <dgm:prSet/>
      <dgm:spPr/>
      <dgm:t>
        <a:bodyPr/>
        <a:lstStyle/>
        <a:p>
          <a:endParaRPr lang="zh-TW" altLang="en-US"/>
        </a:p>
      </dgm:t>
    </dgm:pt>
    <dgm:pt modelId="{F522B8BC-D1B7-4E38-9515-10830F3DF95B}" type="sibTrans" cxnId="{408761DF-6F17-4324-8E63-B45DDBE28B43}">
      <dgm:prSet/>
      <dgm:spPr/>
      <dgm:t>
        <a:bodyPr/>
        <a:lstStyle/>
        <a:p>
          <a:endParaRPr lang="zh-TW" altLang="en-US"/>
        </a:p>
      </dgm:t>
    </dgm:pt>
    <dgm:pt modelId="{C4A8ACF3-F2D8-4680-92CF-02AE1EEEA682}">
      <dgm:prSet phldrT="[文字]"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9A73C2DC-D826-4517-BC0F-EF0A647BF07D}" type="parTrans" cxnId="{720E9EA1-E4B9-4DA3-801C-63A08AC7C842}">
      <dgm:prSet/>
      <dgm:spPr/>
      <dgm:t>
        <a:bodyPr/>
        <a:lstStyle/>
        <a:p>
          <a:endParaRPr lang="zh-TW" altLang="en-US"/>
        </a:p>
      </dgm:t>
    </dgm:pt>
    <dgm:pt modelId="{202B5C9B-470C-4A6D-825C-DD740F6FEA86}" type="sibTrans" cxnId="{720E9EA1-E4B9-4DA3-801C-63A08AC7C842}">
      <dgm:prSet/>
      <dgm:spPr/>
      <dgm:t>
        <a:bodyPr/>
        <a:lstStyle/>
        <a:p>
          <a:endParaRPr lang="zh-TW" altLang="en-US"/>
        </a:p>
      </dgm:t>
    </dgm:pt>
    <dgm:pt modelId="{9432E095-A41D-4EE7-B7CF-8EB35FDFF69A}">
      <dgm:prSet phldrT="[文字]"/>
      <dgm:spPr/>
      <dgm:t>
        <a:bodyPr/>
        <a:lstStyle/>
        <a:p>
          <a:r>
            <a:rPr lang="en-US" altLang="zh-TW" dirty="0" smtClean="0"/>
            <a:t>15</a:t>
          </a:r>
          <a:r>
            <a:rPr lang="zh-TW" altLang="en-US" dirty="0" smtClean="0"/>
            <a:t> </a:t>
          </a:r>
          <a:r>
            <a:rPr lang="en-US" altLang="zh-TW" dirty="0" smtClean="0"/>
            <a:t>00</a:t>
          </a:r>
          <a:r>
            <a:rPr lang="zh-TW" altLang="en-US" dirty="0" smtClean="0"/>
            <a:t>回學校</a:t>
          </a:r>
          <a:endParaRPr lang="zh-TW" altLang="en-US" dirty="0"/>
        </a:p>
      </dgm:t>
    </dgm:pt>
    <dgm:pt modelId="{42E4C57F-4C62-46E9-B3C4-54D20E47586F}" type="parTrans" cxnId="{0DD3FF1F-AE89-4E3F-9F3F-1EAFC8EEE6DF}">
      <dgm:prSet/>
      <dgm:spPr/>
      <dgm:t>
        <a:bodyPr/>
        <a:lstStyle/>
        <a:p>
          <a:endParaRPr lang="zh-TW" altLang="en-US"/>
        </a:p>
      </dgm:t>
    </dgm:pt>
    <dgm:pt modelId="{08C65C89-D633-4743-9A5D-F2800C8C7C9A}" type="sibTrans" cxnId="{0DD3FF1F-AE89-4E3F-9F3F-1EAFC8EEE6DF}">
      <dgm:prSet/>
      <dgm:spPr/>
      <dgm:t>
        <a:bodyPr/>
        <a:lstStyle/>
        <a:p>
          <a:endParaRPr lang="zh-TW" altLang="en-US"/>
        </a:p>
      </dgm:t>
    </dgm:pt>
    <dgm:pt modelId="{2854D3BF-2C07-4915-ADB6-CC8CFC02A053}" type="pres">
      <dgm:prSet presAssocID="{786393A0-FD0E-419F-9061-F1F10E60719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278221E-A8F4-4E84-AB50-3F9CB33ABD8D}" type="pres">
      <dgm:prSet presAssocID="{F82C187B-94DC-4246-BFF1-CAF75C57BE95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1B2E292-2579-494E-8E79-672FDE8C2884}" type="pres">
      <dgm:prSet presAssocID="{6643CDDD-2AA7-4F4D-9180-9370D946FAA9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CB539D4C-B252-4955-837D-E6E8D819DD73}" type="pres">
      <dgm:prSet presAssocID="{6643CDDD-2AA7-4F4D-9180-9370D946FAA9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4E9DD9C0-C823-401B-8376-548FFBF344CC}" type="pres">
      <dgm:prSet presAssocID="{0B2B5F43-414B-4EE6-BDBA-5278F8520FE0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8FDC333-2AB5-4FC7-8CD0-411CD5DC86D0}" type="pres">
      <dgm:prSet presAssocID="{50128BEC-D654-4BFD-B764-636D7B661F9F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2DE31135-C133-418C-A6E1-8B8C5925670C}" type="pres">
      <dgm:prSet presAssocID="{50128BEC-D654-4BFD-B764-636D7B661F9F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B4F42FC2-F42B-4995-B373-A33F99AF48A2}" type="pres">
      <dgm:prSet presAssocID="{EE579EB1-F7AA-4E50-A47D-4E9277B0596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5838D81-B9E3-4B0E-B04A-5F0499B49950}" type="pres">
      <dgm:prSet presAssocID="{F522B8BC-D1B7-4E38-9515-10830F3DF95B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C89082AE-021C-49DB-96D0-ED7E7BF4B0CF}" type="pres">
      <dgm:prSet presAssocID="{F522B8BC-D1B7-4E38-9515-10830F3DF95B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3C442473-BB28-409F-B12A-36FD49BFBB15}" type="pres">
      <dgm:prSet presAssocID="{C4A8ACF3-F2D8-4680-92CF-02AE1EEEA68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F3A805B-26ED-4686-923D-D20AFEE3EE9F}" type="pres">
      <dgm:prSet presAssocID="{202B5C9B-470C-4A6D-825C-DD740F6FEA86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3A6B46EF-67D2-4897-BDA2-8392C23F910F}" type="pres">
      <dgm:prSet presAssocID="{202B5C9B-470C-4A6D-825C-DD740F6FEA86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B062766D-95DF-46BD-9989-FFE0C983E2AF}" type="pres">
      <dgm:prSet presAssocID="{9432E095-A41D-4EE7-B7CF-8EB35FDFF69A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FC44113-F1C2-4066-B78E-965166891511}" type="presOf" srcId="{50128BEC-D654-4BFD-B764-636D7B661F9F}" destId="{B8FDC333-2AB5-4FC7-8CD0-411CD5DC86D0}" srcOrd="0" destOrd="0" presId="urn:microsoft.com/office/officeart/2005/8/layout/process5"/>
    <dgm:cxn modelId="{0DD3FF1F-AE89-4E3F-9F3F-1EAFC8EEE6DF}" srcId="{786393A0-FD0E-419F-9061-F1F10E607194}" destId="{9432E095-A41D-4EE7-B7CF-8EB35FDFF69A}" srcOrd="4" destOrd="0" parTransId="{42E4C57F-4C62-46E9-B3C4-54D20E47586F}" sibTransId="{08C65C89-D633-4743-9A5D-F2800C8C7C9A}"/>
    <dgm:cxn modelId="{2813882F-EC43-49C2-BD62-4B3076919B9E}" srcId="{786393A0-FD0E-419F-9061-F1F10E607194}" destId="{F82C187B-94DC-4246-BFF1-CAF75C57BE95}" srcOrd="0" destOrd="0" parTransId="{AE7679E3-83B0-4F65-8909-9CFF53179B13}" sibTransId="{6643CDDD-2AA7-4F4D-9180-9370D946FAA9}"/>
    <dgm:cxn modelId="{EA915E43-BABB-4E97-90D5-F44D8A8F50EA}" type="presOf" srcId="{50128BEC-D654-4BFD-B764-636D7B661F9F}" destId="{2DE31135-C133-418C-A6E1-8B8C5925670C}" srcOrd="1" destOrd="0" presId="urn:microsoft.com/office/officeart/2005/8/layout/process5"/>
    <dgm:cxn modelId="{CB65EEC8-EB31-4429-A043-47D225A07A04}" type="presOf" srcId="{202B5C9B-470C-4A6D-825C-DD740F6FEA86}" destId="{6F3A805B-26ED-4686-923D-D20AFEE3EE9F}" srcOrd="0" destOrd="0" presId="urn:microsoft.com/office/officeart/2005/8/layout/process5"/>
    <dgm:cxn modelId="{995ABBD9-A932-4CEC-9EDD-D7EF67FF2E25}" type="presOf" srcId="{0B2B5F43-414B-4EE6-BDBA-5278F8520FE0}" destId="{4E9DD9C0-C823-401B-8376-548FFBF344CC}" srcOrd="0" destOrd="0" presId="urn:microsoft.com/office/officeart/2005/8/layout/process5"/>
    <dgm:cxn modelId="{85FD108A-3048-4100-84EE-57D10627A2D3}" type="presOf" srcId="{6643CDDD-2AA7-4F4D-9180-9370D946FAA9}" destId="{C1B2E292-2579-494E-8E79-672FDE8C2884}" srcOrd="0" destOrd="0" presId="urn:microsoft.com/office/officeart/2005/8/layout/process5"/>
    <dgm:cxn modelId="{84D9B733-07EF-456E-8521-B57FAD5A4624}" type="presOf" srcId="{9432E095-A41D-4EE7-B7CF-8EB35FDFF69A}" destId="{B062766D-95DF-46BD-9989-FFE0C983E2AF}" srcOrd="0" destOrd="0" presId="urn:microsoft.com/office/officeart/2005/8/layout/process5"/>
    <dgm:cxn modelId="{0A00C50F-9480-4890-A935-4FE6CC46E52E}" type="presOf" srcId="{F522B8BC-D1B7-4E38-9515-10830F3DF95B}" destId="{C89082AE-021C-49DB-96D0-ED7E7BF4B0CF}" srcOrd="1" destOrd="0" presId="urn:microsoft.com/office/officeart/2005/8/layout/process5"/>
    <dgm:cxn modelId="{408761DF-6F17-4324-8E63-B45DDBE28B43}" srcId="{786393A0-FD0E-419F-9061-F1F10E607194}" destId="{EE579EB1-F7AA-4E50-A47D-4E9277B05964}" srcOrd="2" destOrd="0" parTransId="{D0F8E38A-6D60-4368-9095-99508F1744EE}" sibTransId="{F522B8BC-D1B7-4E38-9515-10830F3DF95B}"/>
    <dgm:cxn modelId="{FC0E3744-0503-4C67-B0B5-34637DE4E069}" srcId="{786393A0-FD0E-419F-9061-F1F10E607194}" destId="{0B2B5F43-414B-4EE6-BDBA-5278F8520FE0}" srcOrd="1" destOrd="0" parTransId="{ED190B44-C6F5-4E2F-8EEC-1919523FC1DE}" sibTransId="{50128BEC-D654-4BFD-B764-636D7B661F9F}"/>
    <dgm:cxn modelId="{691EBFDA-4D64-4F6E-9D5D-A25685C21235}" type="presOf" srcId="{F522B8BC-D1B7-4E38-9515-10830F3DF95B}" destId="{F5838D81-B9E3-4B0E-B04A-5F0499B49950}" srcOrd="0" destOrd="0" presId="urn:microsoft.com/office/officeart/2005/8/layout/process5"/>
    <dgm:cxn modelId="{720E9EA1-E4B9-4DA3-801C-63A08AC7C842}" srcId="{786393A0-FD0E-419F-9061-F1F10E607194}" destId="{C4A8ACF3-F2D8-4680-92CF-02AE1EEEA682}" srcOrd="3" destOrd="0" parTransId="{9A73C2DC-D826-4517-BC0F-EF0A647BF07D}" sibTransId="{202B5C9B-470C-4A6D-825C-DD740F6FEA86}"/>
    <dgm:cxn modelId="{36F49728-2E64-475A-B238-0589EB6FD57A}" type="presOf" srcId="{6643CDDD-2AA7-4F4D-9180-9370D946FAA9}" destId="{CB539D4C-B252-4955-837D-E6E8D819DD73}" srcOrd="1" destOrd="0" presId="urn:microsoft.com/office/officeart/2005/8/layout/process5"/>
    <dgm:cxn modelId="{85F34CE8-81AC-4314-BF3F-59635447F399}" type="presOf" srcId="{F82C187B-94DC-4246-BFF1-CAF75C57BE95}" destId="{3278221E-A8F4-4E84-AB50-3F9CB33ABD8D}" srcOrd="0" destOrd="0" presId="urn:microsoft.com/office/officeart/2005/8/layout/process5"/>
    <dgm:cxn modelId="{EE03393F-9FA5-44A5-A0A1-C5FE80081482}" type="presOf" srcId="{EE579EB1-F7AA-4E50-A47D-4E9277B05964}" destId="{B4F42FC2-F42B-4995-B373-A33F99AF48A2}" srcOrd="0" destOrd="0" presId="urn:microsoft.com/office/officeart/2005/8/layout/process5"/>
    <dgm:cxn modelId="{C8210A15-8735-4FD6-A85D-21B9C44256D2}" type="presOf" srcId="{C4A8ACF3-F2D8-4680-92CF-02AE1EEEA682}" destId="{3C442473-BB28-409F-B12A-36FD49BFBB15}" srcOrd="0" destOrd="0" presId="urn:microsoft.com/office/officeart/2005/8/layout/process5"/>
    <dgm:cxn modelId="{DD8A575F-2216-4F56-8065-FB9C1C8BB41A}" type="presOf" srcId="{786393A0-FD0E-419F-9061-F1F10E607194}" destId="{2854D3BF-2C07-4915-ADB6-CC8CFC02A053}" srcOrd="0" destOrd="0" presId="urn:microsoft.com/office/officeart/2005/8/layout/process5"/>
    <dgm:cxn modelId="{0327EC7C-F7A3-49D5-B5F7-3295EFCB2206}" type="presOf" srcId="{202B5C9B-470C-4A6D-825C-DD740F6FEA86}" destId="{3A6B46EF-67D2-4897-BDA2-8392C23F910F}" srcOrd="1" destOrd="0" presId="urn:microsoft.com/office/officeart/2005/8/layout/process5"/>
    <dgm:cxn modelId="{EF2B26EB-8A17-4B9D-B2FB-1116243E5DDA}" type="presParOf" srcId="{2854D3BF-2C07-4915-ADB6-CC8CFC02A053}" destId="{3278221E-A8F4-4E84-AB50-3F9CB33ABD8D}" srcOrd="0" destOrd="0" presId="urn:microsoft.com/office/officeart/2005/8/layout/process5"/>
    <dgm:cxn modelId="{A47A40B1-1438-4763-BAA5-87E93ADB70EB}" type="presParOf" srcId="{2854D3BF-2C07-4915-ADB6-CC8CFC02A053}" destId="{C1B2E292-2579-494E-8E79-672FDE8C2884}" srcOrd="1" destOrd="0" presId="urn:microsoft.com/office/officeart/2005/8/layout/process5"/>
    <dgm:cxn modelId="{AA71F68D-0280-4B52-BABA-5E81E6005ED7}" type="presParOf" srcId="{C1B2E292-2579-494E-8E79-672FDE8C2884}" destId="{CB539D4C-B252-4955-837D-E6E8D819DD73}" srcOrd="0" destOrd="0" presId="urn:microsoft.com/office/officeart/2005/8/layout/process5"/>
    <dgm:cxn modelId="{0AB17C12-A7CB-4B39-B748-3D54CA460494}" type="presParOf" srcId="{2854D3BF-2C07-4915-ADB6-CC8CFC02A053}" destId="{4E9DD9C0-C823-401B-8376-548FFBF344CC}" srcOrd="2" destOrd="0" presId="urn:microsoft.com/office/officeart/2005/8/layout/process5"/>
    <dgm:cxn modelId="{98D4A441-2A6D-410E-A308-90030D88C71C}" type="presParOf" srcId="{2854D3BF-2C07-4915-ADB6-CC8CFC02A053}" destId="{B8FDC333-2AB5-4FC7-8CD0-411CD5DC86D0}" srcOrd="3" destOrd="0" presId="urn:microsoft.com/office/officeart/2005/8/layout/process5"/>
    <dgm:cxn modelId="{F1BC91F9-99CA-413B-871F-40913CF3013C}" type="presParOf" srcId="{B8FDC333-2AB5-4FC7-8CD0-411CD5DC86D0}" destId="{2DE31135-C133-418C-A6E1-8B8C5925670C}" srcOrd="0" destOrd="0" presId="urn:microsoft.com/office/officeart/2005/8/layout/process5"/>
    <dgm:cxn modelId="{CCB66197-B088-4D5B-91B7-1DE00A98EB91}" type="presParOf" srcId="{2854D3BF-2C07-4915-ADB6-CC8CFC02A053}" destId="{B4F42FC2-F42B-4995-B373-A33F99AF48A2}" srcOrd="4" destOrd="0" presId="urn:microsoft.com/office/officeart/2005/8/layout/process5"/>
    <dgm:cxn modelId="{2030CFFC-4E2F-43B8-B38F-FEDA4773DB54}" type="presParOf" srcId="{2854D3BF-2C07-4915-ADB6-CC8CFC02A053}" destId="{F5838D81-B9E3-4B0E-B04A-5F0499B49950}" srcOrd="5" destOrd="0" presId="urn:microsoft.com/office/officeart/2005/8/layout/process5"/>
    <dgm:cxn modelId="{FD0B0308-89D8-4B85-BDE2-DC896CC3BD34}" type="presParOf" srcId="{F5838D81-B9E3-4B0E-B04A-5F0499B49950}" destId="{C89082AE-021C-49DB-96D0-ED7E7BF4B0CF}" srcOrd="0" destOrd="0" presId="urn:microsoft.com/office/officeart/2005/8/layout/process5"/>
    <dgm:cxn modelId="{0ED1624C-997B-4EB7-B94E-945DC5146969}" type="presParOf" srcId="{2854D3BF-2C07-4915-ADB6-CC8CFC02A053}" destId="{3C442473-BB28-409F-B12A-36FD49BFBB15}" srcOrd="6" destOrd="0" presId="urn:microsoft.com/office/officeart/2005/8/layout/process5"/>
    <dgm:cxn modelId="{1D01D077-E892-47F9-B17C-D6BEE327B9D8}" type="presParOf" srcId="{2854D3BF-2C07-4915-ADB6-CC8CFC02A053}" destId="{6F3A805B-26ED-4686-923D-D20AFEE3EE9F}" srcOrd="7" destOrd="0" presId="urn:microsoft.com/office/officeart/2005/8/layout/process5"/>
    <dgm:cxn modelId="{E754FEDB-029A-4790-8E6E-854C505C7A24}" type="presParOf" srcId="{6F3A805B-26ED-4686-923D-D20AFEE3EE9F}" destId="{3A6B46EF-67D2-4897-BDA2-8392C23F910F}" srcOrd="0" destOrd="0" presId="urn:microsoft.com/office/officeart/2005/8/layout/process5"/>
    <dgm:cxn modelId="{36D2E119-0BFA-4857-80C9-4E0D678BAC49}" type="presParOf" srcId="{2854D3BF-2C07-4915-ADB6-CC8CFC02A053}" destId="{B062766D-95DF-46BD-9989-FFE0C983E2AF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78221E-A8F4-4E84-AB50-3F9CB33ABD8D}">
      <dsp:nvSpPr>
        <dsp:cNvPr id="0" name=""/>
        <dsp:cNvSpPr/>
      </dsp:nvSpPr>
      <dsp:spPr>
        <a:xfrm>
          <a:off x="631894" y="238"/>
          <a:ext cx="2514897" cy="150893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600" kern="1200" dirty="0" smtClean="0"/>
            <a:t>08..20</a:t>
          </a:r>
          <a:r>
            <a:rPr lang="zh-TW" altLang="en-US" sz="3600" kern="1200" dirty="0" smtClean="0"/>
            <a:t>出發</a:t>
          </a:r>
          <a:endParaRPr lang="zh-TW" altLang="en-US" sz="3600" kern="1200" dirty="0"/>
        </a:p>
      </dsp:txBody>
      <dsp:txXfrm>
        <a:off x="676089" y="44433"/>
        <a:ext cx="2426507" cy="1420548"/>
      </dsp:txXfrm>
    </dsp:sp>
    <dsp:sp modelId="{C1B2E292-2579-494E-8E79-672FDE8C2884}">
      <dsp:nvSpPr>
        <dsp:cNvPr id="0" name=""/>
        <dsp:cNvSpPr/>
      </dsp:nvSpPr>
      <dsp:spPr>
        <a:xfrm>
          <a:off x="3368103" y="442860"/>
          <a:ext cx="533158" cy="6236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600" kern="1200"/>
        </a:p>
      </dsp:txBody>
      <dsp:txXfrm>
        <a:off x="3368103" y="567599"/>
        <a:ext cx="373211" cy="374216"/>
      </dsp:txXfrm>
    </dsp:sp>
    <dsp:sp modelId="{4E9DD9C0-C823-401B-8376-548FFBF344CC}">
      <dsp:nvSpPr>
        <dsp:cNvPr id="0" name=""/>
        <dsp:cNvSpPr/>
      </dsp:nvSpPr>
      <dsp:spPr>
        <a:xfrm>
          <a:off x="4152751" y="238"/>
          <a:ext cx="2514897" cy="1508938"/>
        </a:xfrm>
        <a:prstGeom prst="roundRect">
          <a:avLst>
            <a:gd name="adj" fmla="val 10000"/>
          </a:avLst>
        </a:prstGeom>
        <a:solidFill>
          <a:schemeClr val="accent2">
            <a:hueOff val="287373"/>
            <a:satOff val="-4693"/>
            <a:lumOff val="294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先坐尋寶船</a:t>
          </a:r>
          <a:endParaRPr lang="zh-TW" altLang="en-US" sz="3600" kern="1200" dirty="0"/>
        </a:p>
      </dsp:txBody>
      <dsp:txXfrm>
        <a:off x="4196946" y="44433"/>
        <a:ext cx="2426507" cy="1420548"/>
      </dsp:txXfrm>
    </dsp:sp>
    <dsp:sp modelId="{B8FDC333-2AB5-4FC7-8CD0-411CD5DC86D0}">
      <dsp:nvSpPr>
        <dsp:cNvPr id="0" name=""/>
        <dsp:cNvSpPr/>
      </dsp:nvSpPr>
      <dsp:spPr>
        <a:xfrm>
          <a:off x="6888959" y="442860"/>
          <a:ext cx="533158" cy="6236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383163"/>
            <a:satOff val="-6257"/>
            <a:lumOff val="392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600" kern="1200"/>
        </a:p>
      </dsp:txBody>
      <dsp:txXfrm>
        <a:off x="6888959" y="567599"/>
        <a:ext cx="373211" cy="374216"/>
      </dsp:txXfrm>
    </dsp:sp>
    <dsp:sp modelId="{B4F42FC2-F42B-4995-B373-A33F99AF48A2}">
      <dsp:nvSpPr>
        <dsp:cNvPr id="0" name=""/>
        <dsp:cNvSpPr/>
      </dsp:nvSpPr>
      <dsp:spPr>
        <a:xfrm>
          <a:off x="7673607" y="238"/>
          <a:ext cx="2514897" cy="1508938"/>
        </a:xfrm>
        <a:prstGeom prst="roundRect">
          <a:avLst>
            <a:gd name="adj" fmla="val 10000"/>
          </a:avLst>
        </a:prstGeom>
        <a:solidFill>
          <a:schemeClr val="accent2">
            <a:hueOff val="574745"/>
            <a:satOff val="-9386"/>
            <a:lumOff val="588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雲霄飛車</a:t>
          </a:r>
          <a:endParaRPr lang="zh-TW" altLang="en-US" sz="3600" kern="1200" dirty="0"/>
        </a:p>
      </dsp:txBody>
      <dsp:txXfrm>
        <a:off x="7717802" y="44433"/>
        <a:ext cx="2426507" cy="1420548"/>
      </dsp:txXfrm>
    </dsp:sp>
    <dsp:sp modelId="{F5838D81-B9E3-4B0E-B04A-5F0499B49950}">
      <dsp:nvSpPr>
        <dsp:cNvPr id="0" name=""/>
        <dsp:cNvSpPr/>
      </dsp:nvSpPr>
      <dsp:spPr>
        <a:xfrm rot="5400000">
          <a:off x="8664477" y="1685219"/>
          <a:ext cx="533158" cy="6236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766327"/>
            <a:satOff val="-12515"/>
            <a:lumOff val="784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600" kern="1200"/>
        </a:p>
      </dsp:txBody>
      <dsp:txXfrm rot="-5400000">
        <a:off x="8743949" y="1730487"/>
        <a:ext cx="374216" cy="373211"/>
      </dsp:txXfrm>
    </dsp:sp>
    <dsp:sp modelId="{3C442473-BB28-409F-B12A-36FD49BFBB15}">
      <dsp:nvSpPr>
        <dsp:cNvPr id="0" name=""/>
        <dsp:cNvSpPr/>
      </dsp:nvSpPr>
      <dsp:spPr>
        <a:xfrm>
          <a:off x="7673607" y="2515136"/>
          <a:ext cx="2514897" cy="1508938"/>
        </a:xfrm>
        <a:prstGeom prst="roundRect">
          <a:avLst>
            <a:gd name="adj" fmla="val 10000"/>
          </a:avLst>
        </a:prstGeom>
        <a:solidFill>
          <a:schemeClr val="accent2">
            <a:hueOff val="862118"/>
            <a:satOff val="-14079"/>
            <a:lumOff val="882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小飛龍</a:t>
          </a:r>
          <a:endParaRPr lang="zh-TW" altLang="en-US" sz="3600" kern="1200" dirty="0"/>
        </a:p>
      </dsp:txBody>
      <dsp:txXfrm>
        <a:off x="7717802" y="2559331"/>
        <a:ext cx="2426507" cy="1420548"/>
      </dsp:txXfrm>
    </dsp:sp>
    <dsp:sp modelId="{6F3A805B-26ED-4686-923D-D20AFEE3EE9F}">
      <dsp:nvSpPr>
        <dsp:cNvPr id="0" name=""/>
        <dsp:cNvSpPr/>
      </dsp:nvSpPr>
      <dsp:spPr>
        <a:xfrm rot="10800000">
          <a:off x="6919138" y="2957758"/>
          <a:ext cx="533158" cy="6236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1149490"/>
            <a:satOff val="-18772"/>
            <a:lumOff val="1176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600" kern="1200"/>
        </a:p>
      </dsp:txBody>
      <dsp:txXfrm rot="10800000">
        <a:off x="7079085" y="3082497"/>
        <a:ext cx="373211" cy="374216"/>
      </dsp:txXfrm>
    </dsp:sp>
    <dsp:sp modelId="{B062766D-95DF-46BD-9989-FFE0C983E2AF}">
      <dsp:nvSpPr>
        <dsp:cNvPr id="0" name=""/>
        <dsp:cNvSpPr/>
      </dsp:nvSpPr>
      <dsp:spPr>
        <a:xfrm>
          <a:off x="4152751" y="2515136"/>
          <a:ext cx="2514897" cy="1508938"/>
        </a:xfrm>
        <a:prstGeom prst="roundRect">
          <a:avLst>
            <a:gd name="adj" fmla="val 10000"/>
          </a:avLst>
        </a:prstGeom>
        <a:solidFill>
          <a:schemeClr val="accent2">
            <a:hueOff val="1149490"/>
            <a:satOff val="-18772"/>
            <a:lumOff val="1176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600" kern="1200" dirty="0" smtClean="0"/>
            <a:t>15</a:t>
          </a:r>
          <a:r>
            <a:rPr lang="zh-TW" altLang="en-US" sz="3600" kern="1200" dirty="0" smtClean="0"/>
            <a:t> </a:t>
          </a:r>
          <a:r>
            <a:rPr lang="en-US" altLang="zh-TW" sz="3600" kern="1200" dirty="0" smtClean="0"/>
            <a:t>00</a:t>
          </a:r>
          <a:r>
            <a:rPr lang="zh-TW" altLang="en-US" sz="3600" kern="1200" dirty="0" smtClean="0"/>
            <a:t>回學校</a:t>
          </a:r>
          <a:endParaRPr lang="zh-TW" altLang="en-US" sz="3600" kern="1200" dirty="0"/>
        </a:p>
      </dsp:txBody>
      <dsp:txXfrm>
        <a:off x="4196946" y="2559331"/>
        <a:ext cx="2426507" cy="14205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54E61F32-D6F8-4A45-9297-BA20F1EF9FE8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8A4E5A51-E1AD-4F6E-B371-6602CA95C7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3844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1F32-D6F8-4A45-9297-BA20F1EF9FE8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E5A51-E1AD-4F6E-B371-6602CA95C7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7676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4E61F32-D6F8-4A45-9297-BA20F1EF9FE8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8A4E5A51-E1AD-4F6E-B371-6602CA95C7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2345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4E61F32-D6F8-4A45-9297-BA20F1EF9FE8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8A4E5A51-E1AD-4F6E-B371-6602CA95C74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181835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4E61F32-D6F8-4A45-9297-BA20F1EF9FE8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8A4E5A51-E1AD-4F6E-B371-6602CA95C7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3080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1F32-D6F8-4A45-9297-BA20F1EF9FE8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E5A51-E1AD-4F6E-B371-6602CA95C7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10216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1F32-D6F8-4A45-9297-BA20F1EF9FE8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E5A51-E1AD-4F6E-B371-6602CA95C7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53739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1F32-D6F8-4A45-9297-BA20F1EF9FE8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E5A51-E1AD-4F6E-B371-6602CA95C7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41788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4E61F32-D6F8-4A45-9297-BA20F1EF9FE8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8A4E5A51-E1AD-4F6E-B371-6602CA95C7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5047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1F32-D6F8-4A45-9297-BA20F1EF9FE8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E5A51-E1AD-4F6E-B371-6602CA95C7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5635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4E61F32-D6F8-4A45-9297-BA20F1EF9FE8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8A4E5A51-E1AD-4F6E-B371-6602CA95C7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1428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1F32-D6F8-4A45-9297-BA20F1EF9FE8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E5A51-E1AD-4F6E-B371-6602CA95C7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0169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1F32-D6F8-4A45-9297-BA20F1EF9FE8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E5A51-E1AD-4F6E-B371-6602CA95C7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6446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1F32-D6F8-4A45-9297-BA20F1EF9FE8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E5A51-E1AD-4F6E-B371-6602CA95C7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4196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1F32-D6F8-4A45-9297-BA20F1EF9FE8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E5A51-E1AD-4F6E-B371-6602CA95C7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1545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1F32-D6F8-4A45-9297-BA20F1EF9FE8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E5A51-E1AD-4F6E-B371-6602CA95C7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3274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1F32-D6F8-4A45-9297-BA20F1EF9FE8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E5A51-E1AD-4F6E-B371-6602CA95C7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219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61F32-D6F8-4A45-9297-BA20F1EF9FE8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E5A51-E1AD-4F6E-B371-6602CA95C7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38152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2510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過程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058751"/>
              </p:ext>
            </p:extLst>
          </p:nvPr>
        </p:nvGraphicFramePr>
        <p:xfrm>
          <a:off x="685800" y="2193925"/>
          <a:ext cx="108204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5820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1616471"/>
              </p:ext>
            </p:extLst>
          </p:nvPr>
        </p:nvGraphicFramePr>
        <p:xfrm>
          <a:off x="182883" y="1933304"/>
          <a:ext cx="10985860" cy="4332559"/>
        </p:xfrm>
        <a:graphic>
          <a:graphicData uri="http://schemas.openxmlformats.org/drawingml/2006/table">
            <a:tbl>
              <a:tblPr/>
              <a:tblGrid>
                <a:gridCol w="480005">
                  <a:extLst>
                    <a:ext uri="{9D8B030D-6E8A-4147-A177-3AD203B41FA5}">
                      <a16:colId xmlns:a16="http://schemas.microsoft.com/office/drawing/2014/main" val="3028975251"/>
                    </a:ext>
                  </a:extLst>
                </a:gridCol>
                <a:gridCol w="390616">
                  <a:extLst>
                    <a:ext uri="{9D8B030D-6E8A-4147-A177-3AD203B41FA5}">
                      <a16:colId xmlns:a16="http://schemas.microsoft.com/office/drawing/2014/main" val="2394661900"/>
                    </a:ext>
                  </a:extLst>
                </a:gridCol>
                <a:gridCol w="781237">
                  <a:extLst>
                    <a:ext uri="{9D8B030D-6E8A-4147-A177-3AD203B41FA5}">
                      <a16:colId xmlns:a16="http://schemas.microsoft.com/office/drawing/2014/main" val="2191422379"/>
                    </a:ext>
                  </a:extLst>
                </a:gridCol>
                <a:gridCol w="480005">
                  <a:extLst>
                    <a:ext uri="{9D8B030D-6E8A-4147-A177-3AD203B41FA5}">
                      <a16:colId xmlns:a16="http://schemas.microsoft.com/office/drawing/2014/main" val="1752363974"/>
                    </a:ext>
                  </a:extLst>
                </a:gridCol>
                <a:gridCol w="1562471">
                  <a:extLst>
                    <a:ext uri="{9D8B030D-6E8A-4147-A177-3AD203B41FA5}">
                      <a16:colId xmlns:a16="http://schemas.microsoft.com/office/drawing/2014/main" val="3138466996"/>
                    </a:ext>
                  </a:extLst>
                </a:gridCol>
                <a:gridCol w="3124939">
                  <a:extLst>
                    <a:ext uri="{9D8B030D-6E8A-4147-A177-3AD203B41FA5}">
                      <a16:colId xmlns:a16="http://schemas.microsoft.com/office/drawing/2014/main" val="1286608175"/>
                    </a:ext>
                  </a:extLst>
                </a:gridCol>
                <a:gridCol w="4166587">
                  <a:extLst>
                    <a:ext uri="{9D8B030D-6E8A-4147-A177-3AD203B41FA5}">
                      <a16:colId xmlns:a16="http://schemas.microsoft.com/office/drawing/2014/main" val="663953487"/>
                    </a:ext>
                  </a:extLst>
                </a:gridCol>
              </a:tblGrid>
              <a:tr h="1505316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400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2959" marR="22959" marT="22959" marB="22959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400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sz="1400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sz="1400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sz="1400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sz="14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2959" marR="22959" marT="22959" marB="22959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400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sz="14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4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2959" marR="22959" marT="22959" marB="22959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400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sz="14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4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2959" marR="22959" marT="22959" marB="22959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400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sz="14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400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sz="1400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sz="14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sz="14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400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2959" marR="22959" marT="22959" marB="22959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4013499"/>
                  </a:ext>
                </a:extLst>
              </a:tr>
              <a:tr h="132192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2959" marR="22959" marT="22959" marB="22959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sz="14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400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sz="14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4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2959" marR="22959" marT="22959" marB="22959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sz="14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400" b="0" dirty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sz="1400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400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2959" marR="22959" marT="22959" marB="22959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664940"/>
                  </a:ext>
                </a:extLst>
              </a:tr>
              <a:tr h="404983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400">
                          <a:effectLst/>
                        </a:rPr>
                        <a:t>票價</a:t>
                      </a:r>
                      <a:br>
                        <a:rPr lang="zh-TW" altLang="en-US" sz="1400">
                          <a:effectLst/>
                        </a:rPr>
                      </a:br>
                      <a:r>
                        <a:rPr lang="en-US" altLang="zh-TW" sz="1400">
                          <a:effectLst/>
                        </a:rPr>
                        <a:t>(</a:t>
                      </a:r>
                      <a:r>
                        <a:rPr lang="zh-TW" altLang="en-US" sz="1400">
                          <a:effectLst/>
                        </a:rPr>
                        <a:t>元，含稅</a:t>
                      </a:r>
                      <a:r>
                        <a:rPr lang="en-US" altLang="zh-TW" sz="1400">
                          <a:effectLst/>
                        </a:rPr>
                        <a:t>)</a:t>
                      </a:r>
                    </a:p>
                  </a:txBody>
                  <a:tcPr marL="22959" marR="22959" marT="22959" marB="22959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400">
                          <a:effectLst/>
                        </a:rPr>
                        <a:t>30</a:t>
                      </a:r>
                    </a:p>
                  </a:txBody>
                  <a:tcPr marL="22959" marR="22959" marT="22959" marB="22959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400">
                          <a:effectLst/>
                        </a:rPr>
                        <a:t>15</a:t>
                      </a:r>
                    </a:p>
                  </a:txBody>
                  <a:tcPr marL="22959" marR="22959" marT="22959" marB="22959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400">
                          <a:effectLst/>
                        </a:rPr>
                        <a:t>30</a:t>
                      </a:r>
                      <a:r>
                        <a:rPr lang="zh-TW" altLang="en-US" sz="1400">
                          <a:effectLst/>
                        </a:rPr>
                        <a:t>人</a:t>
                      </a:r>
                      <a:br>
                        <a:rPr lang="zh-TW" altLang="en-US" sz="1400">
                          <a:effectLst/>
                        </a:rPr>
                      </a:br>
                      <a:r>
                        <a:rPr lang="zh-TW" altLang="en-US" sz="1400">
                          <a:effectLst/>
                        </a:rPr>
                        <a:t>以上</a:t>
                      </a:r>
                    </a:p>
                  </a:txBody>
                  <a:tcPr marL="22959" marR="22959" marT="22959" marB="22959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400">
                          <a:effectLst/>
                        </a:rPr>
                        <a:t>30 (7</a:t>
                      </a:r>
                      <a:r>
                        <a:rPr lang="zh-TW" altLang="en-US" sz="1400">
                          <a:effectLst/>
                        </a:rPr>
                        <a:t>項</a:t>
                      </a:r>
                      <a:r>
                        <a:rPr lang="en-US" altLang="zh-TW" sz="1400">
                          <a:effectLst/>
                        </a:rPr>
                        <a:t>)</a:t>
                      </a:r>
                    </a:p>
                  </a:txBody>
                  <a:tcPr marL="22959" marR="22959" marT="22959" marB="22959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400">
                          <a:effectLst/>
                        </a:rPr>
                        <a:t>50-80</a:t>
                      </a:r>
                    </a:p>
                  </a:txBody>
                  <a:tcPr marL="22959" marR="22959" marT="22959" marB="22959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400">
                          <a:effectLst/>
                        </a:rPr>
                        <a:t>50</a:t>
                      </a:r>
                    </a:p>
                  </a:txBody>
                  <a:tcPr marL="22959" marR="22959" marT="22959" marB="22959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8596343"/>
                  </a:ext>
                </a:extLst>
              </a:tr>
              <a:tr h="110033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400" dirty="0">
                          <a:effectLst/>
                        </a:rPr>
                        <a:t>20 (8</a:t>
                      </a:r>
                      <a:r>
                        <a:rPr lang="zh-TW" altLang="en-US" sz="1400" dirty="0">
                          <a:effectLst/>
                        </a:rPr>
                        <a:t>項</a:t>
                      </a:r>
                      <a:r>
                        <a:rPr lang="en-US" altLang="zh-TW" sz="1400" dirty="0">
                          <a:effectLst/>
                        </a:rPr>
                        <a:t>)</a:t>
                      </a:r>
                    </a:p>
                  </a:txBody>
                  <a:tcPr marL="22959" marR="22959" marT="22959" marB="22959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5989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0214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</a:p>
        </p:txBody>
      </p:sp>
      <p:pic>
        <p:nvPicPr>
          <p:cNvPr id="2050" name="Picture 2" descr="魔法星際飛車(雲霄飛車)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212" y="2342989"/>
            <a:ext cx="4669971" cy="3502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4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兒童新樂園微電影</a:t>
            </a:r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810000" y="2143125"/>
            <a:ext cx="45720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365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兒童新</a:t>
            </a:r>
            <a:r>
              <a:rPr lang="zh-TW" altLang="en-US" dirty="0" smtClean="0"/>
              <a:t>樂園</a:t>
            </a:r>
            <a:r>
              <a:rPr lang="en-US" altLang="zh-TW" dirty="0"/>
              <a:t>https://www.tcap.taipei/cp.aspx?n=57F1A46B66881160&amp;s=40099B55372ED816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63538575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57</TotalTime>
  <Words>144</Words>
  <Application>Microsoft Office PowerPoint</Application>
  <PresentationFormat>寬螢幕</PresentationFormat>
  <Paragraphs>29</Paragraphs>
  <Slides>6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0" baseType="lpstr">
      <vt:lpstr>新細明體</vt:lpstr>
      <vt:lpstr>Arial</vt:lpstr>
      <vt:lpstr>Century Gothic</vt:lpstr>
      <vt:lpstr>飛機雲</vt:lpstr>
      <vt:lpstr>兒童新樂園</vt:lpstr>
      <vt:lpstr>過程</vt:lpstr>
      <vt:lpstr>票價</vt:lpstr>
      <vt:lpstr>魔法星際飛車</vt:lpstr>
      <vt:lpstr>兒童新樂園微電影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兒童新樂言</dc:title>
  <dc:creator>Windows 使用者</dc:creator>
  <cp:lastModifiedBy>Windows 使用者</cp:lastModifiedBy>
  <cp:revision>6</cp:revision>
  <dcterms:created xsi:type="dcterms:W3CDTF">2021-12-23T05:55:29Z</dcterms:created>
  <dcterms:modified xsi:type="dcterms:W3CDTF">2022-01-06T05:56:01Z</dcterms:modified>
</cp:coreProperties>
</file>