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A7266C-3A0F-4C0F-9C2E-FAA4C17E7AE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5DBA6A7-8D34-491E-AE54-75DF530BDC99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997D053E-2B06-41E6-AE8A-78B7EEA97935}" type="parTrans" cxnId="{DC6F306A-B264-4BA1-90CC-2609C0E8B2DC}">
      <dgm:prSet/>
      <dgm:spPr/>
      <dgm:t>
        <a:bodyPr/>
        <a:lstStyle/>
        <a:p>
          <a:endParaRPr lang="zh-TW" altLang="en-US"/>
        </a:p>
      </dgm:t>
    </dgm:pt>
    <dgm:pt modelId="{839B8C43-DA99-4504-A0E3-880980E26676}" type="sibTrans" cxnId="{DC6F306A-B264-4BA1-90CC-2609C0E8B2DC}">
      <dgm:prSet/>
      <dgm:spPr/>
      <dgm:t>
        <a:bodyPr/>
        <a:lstStyle/>
        <a:p>
          <a:endParaRPr lang="zh-TW" altLang="en-US"/>
        </a:p>
      </dgm:t>
    </dgm:pt>
    <dgm:pt modelId="{7503DEAA-A364-4C6C-B549-FE3A44007E0B}">
      <dgm:prSet phldrT="[文字]"/>
      <dgm:spPr/>
      <dgm:t>
        <a:bodyPr/>
        <a:lstStyle/>
        <a:p>
          <a:r>
            <a:rPr lang="zh-TW" altLang="en-US" dirty="0" smtClean="0"/>
            <a:t>玩尋寶船</a:t>
          </a:r>
          <a:endParaRPr lang="zh-TW" altLang="en-US" dirty="0"/>
        </a:p>
      </dgm:t>
    </dgm:pt>
    <dgm:pt modelId="{929E5E2F-0251-43E0-AA29-81FE53E37611}" type="parTrans" cxnId="{F5BCB7EC-1212-4FD8-8191-F9A1BE64CB0E}">
      <dgm:prSet/>
      <dgm:spPr/>
      <dgm:t>
        <a:bodyPr/>
        <a:lstStyle/>
        <a:p>
          <a:endParaRPr lang="zh-TW" altLang="en-US"/>
        </a:p>
      </dgm:t>
    </dgm:pt>
    <dgm:pt modelId="{205B8485-8750-4596-B590-135D21F1CECD}" type="sibTrans" cxnId="{F5BCB7EC-1212-4FD8-8191-F9A1BE64CB0E}">
      <dgm:prSet/>
      <dgm:spPr/>
      <dgm:t>
        <a:bodyPr/>
        <a:lstStyle/>
        <a:p>
          <a:endParaRPr lang="zh-TW" altLang="en-US"/>
        </a:p>
      </dgm:t>
    </dgm:pt>
    <dgm:pt modelId="{0FB125EB-11A8-4393-AD21-92441137540B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136CB26A-8A93-435E-9FDD-0597AB11A280}" type="parTrans" cxnId="{D3D01388-0E46-4CC8-B33C-9242C6D079EE}">
      <dgm:prSet/>
      <dgm:spPr/>
      <dgm:t>
        <a:bodyPr/>
        <a:lstStyle/>
        <a:p>
          <a:endParaRPr lang="zh-TW" altLang="en-US"/>
        </a:p>
      </dgm:t>
    </dgm:pt>
    <dgm:pt modelId="{A63906ED-AF08-4707-B6AA-A86EF1EA8EE5}" type="sibTrans" cxnId="{D3D01388-0E46-4CC8-B33C-9242C6D079EE}">
      <dgm:prSet/>
      <dgm:spPr/>
      <dgm:t>
        <a:bodyPr/>
        <a:lstStyle/>
        <a:p>
          <a:endParaRPr lang="zh-TW" altLang="en-US"/>
        </a:p>
      </dgm:t>
    </dgm:pt>
    <dgm:pt modelId="{BECFF223-9647-40EA-8777-C59DCAEAD093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5C8B6ED1-549C-4F23-8338-BF401DA97321}" type="parTrans" cxnId="{C952F95C-A6FA-4370-83D3-5F19363E98CB}">
      <dgm:prSet/>
      <dgm:spPr/>
      <dgm:t>
        <a:bodyPr/>
        <a:lstStyle/>
        <a:p>
          <a:endParaRPr lang="zh-TW" altLang="en-US"/>
        </a:p>
      </dgm:t>
    </dgm:pt>
    <dgm:pt modelId="{ECABD68E-9AB5-4717-9EE5-7A3DDD3C93E9}" type="sibTrans" cxnId="{C952F95C-A6FA-4370-83D3-5F19363E98CB}">
      <dgm:prSet/>
      <dgm:spPr/>
      <dgm:t>
        <a:bodyPr/>
        <a:lstStyle/>
        <a:p>
          <a:endParaRPr lang="zh-TW" altLang="en-US"/>
        </a:p>
      </dgm:t>
    </dgm:pt>
    <dgm:pt modelId="{9F81D034-9F3E-4697-B9CF-14A9340B5FFE}">
      <dgm:prSet phldrT="[文字]"/>
      <dgm:spPr/>
      <dgm:t>
        <a:bodyPr/>
        <a:lstStyle/>
        <a:p>
          <a:r>
            <a:rPr lang="en-US" altLang="zh-TW" smtClean="0"/>
            <a:t>3:00</a:t>
          </a:r>
          <a:endParaRPr lang="zh-TW" altLang="en-US" dirty="0"/>
        </a:p>
      </dgm:t>
    </dgm:pt>
    <dgm:pt modelId="{45A96B79-35D6-46D9-803A-E6C1F70FE849}" type="parTrans" cxnId="{0AC95C57-63F9-4C02-980A-68E45BA8B4B8}">
      <dgm:prSet/>
      <dgm:spPr/>
      <dgm:t>
        <a:bodyPr/>
        <a:lstStyle/>
        <a:p>
          <a:endParaRPr lang="zh-TW" altLang="en-US"/>
        </a:p>
      </dgm:t>
    </dgm:pt>
    <dgm:pt modelId="{ECADF2E4-86EF-481D-B742-72C9372BCFE2}" type="sibTrans" cxnId="{0AC95C57-63F9-4C02-980A-68E45BA8B4B8}">
      <dgm:prSet/>
      <dgm:spPr/>
      <dgm:t>
        <a:bodyPr/>
        <a:lstStyle/>
        <a:p>
          <a:endParaRPr lang="zh-TW" altLang="en-US"/>
        </a:p>
      </dgm:t>
    </dgm:pt>
    <dgm:pt modelId="{3DC91AFC-D192-4297-BEF4-A9630FE985BE}" type="pres">
      <dgm:prSet presAssocID="{FDA7266C-3A0F-4C0F-9C2E-FAA4C17E7AED}" presName="diagram" presStyleCnt="0">
        <dgm:presLayoutVars>
          <dgm:dir/>
          <dgm:resizeHandles val="exact"/>
        </dgm:presLayoutVars>
      </dgm:prSet>
      <dgm:spPr/>
    </dgm:pt>
    <dgm:pt modelId="{CBAD5156-264F-42C6-82B9-0BCFBA01DAB5}" type="pres">
      <dgm:prSet presAssocID="{05DBA6A7-8D34-491E-AE54-75DF530BDC99}" presName="node" presStyleLbl="node1" presStyleIdx="0" presStyleCnt="5">
        <dgm:presLayoutVars>
          <dgm:bulletEnabled val="1"/>
        </dgm:presLayoutVars>
      </dgm:prSet>
      <dgm:spPr/>
    </dgm:pt>
    <dgm:pt modelId="{CDE1679D-8CED-4395-BB9D-C3BFFD337E16}" type="pres">
      <dgm:prSet presAssocID="{839B8C43-DA99-4504-A0E3-880980E26676}" presName="sibTrans" presStyleLbl="sibTrans2D1" presStyleIdx="0" presStyleCnt="4"/>
      <dgm:spPr/>
    </dgm:pt>
    <dgm:pt modelId="{B794D21E-3E59-4F9C-B286-1412A7A0533F}" type="pres">
      <dgm:prSet presAssocID="{839B8C43-DA99-4504-A0E3-880980E26676}" presName="connectorText" presStyleLbl="sibTrans2D1" presStyleIdx="0" presStyleCnt="4"/>
      <dgm:spPr/>
    </dgm:pt>
    <dgm:pt modelId="{0FE6B01E-52C5-486D-AF25-1FC3B60B69BE}" type="pres">
      <dgm:prSet presAssocID="{7503DEAA-A364-4C6C-B549-FE3A44007E0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186411-B483-436D-869C-3392712233F1}" type="pres">
      <dgm:prSet presAssocID="{205B8485-8750-4596-B590-135D21F1CECD}" presName="sibTrans" presStyleLbl="sibTrans2D1" presStyleIdx="1" presStyleCnt="4"/>
      <dgm:spPr/>
    </dgm:pt>
    <dgm:pt modelId="{2DA7ADA7-2436-4C44-80AD-7DFB5D9BB31C}" type="pres">
      <dgm:prSet presAssocID="{205B8485-8750-4596-B590-135D21F1CECD}" presName="connectorText" presStyleLbl="sibTrans2D1" presStyleIdx="1" presStyleCnt="4"/>
      <dgm:spPr/>
    </dgm:pt>
    <dgm:pt modelId="{742B936D-8FB2-44DF-BA77-BAE32A1985AE}" type="pres">
      <dgm:prSet presAssocID="{0FB125EB-11A8-4393-AD21-92441137540B}" presName="node" presStyleLbl="node1" presStyleIdx="2" presStyleCnt="5">
        <dgm:presLayoutVars>
          <dgm:bulletEnabled val="1"/>
        </dgm:presLayoutVars>
      </dgm:prSet>
      <dgm:spPr/>
    </dgm:pt>
    <dgm:pt modelId="{F450D93A-8363-4095-9DDA-E3513485EB01}" type="pres">
      <dgm:prSet presAssocID="{A63906ED-AF08-4707-B6AA-A86EF1EA8EE5}" presName="sibTrans" presStyleLbl="sibTrans2D1" presStyleIdx="2" presStyleCnt="4"/>
      <dgm:spPr/>
    </dgm:pt>
    <dgm:pt modelId="{2CA90B89-2869-4700-9E30-2F9ED02D3E87}" type="pres">
      <dgm:prSet presAssocID="{A63906ED-AF08-4707-B6AA-A86EF1EA8EE5}" presName="connectorText" presStyleLbl="sibTrans2D1" presStyleIdx="2" presStyleCnt="4"/>
      <dgm:spPr/>
    </dgm:pt>
    <dgm:pt modelId="{AB73A8C4-850E-4D43-A67E-31466DFFF8D0}" type="pres">
      <dgm:prSet presAssocID="{BECFF223-9647-40EA-8777-C59DCAEAD093}" presName="node" presStyleLbl="node1" presStyleIdx="3" presStyleCnt="5">
        <dgm:presLayoutVars>
          <dgm:bulletEnabled val="1"/>
        </dgm:presLayoutVars>
      </dgm:prSet>
      <dgm:spPr/>
    </dgm:pt>
    <dgm:pt modelId="{506D21DA-5098-4FE1-A342-65315E9BA1B0}" type="pres">
      <dgm:prSet presAssocID="{ECABD68E-9AB5-4717-9EE5-7A3DDD3C93E9}" presName="sibTrans" presStyleLbl="sibTrans2D1" presStyleIdx="3" presStyleCnt="4"/>
      <dgm:spPr/>
    </dgm:pt>
    <dgm:pt modelId="{38A92737-AB98-4397-B41E-775D0AE069C9}" type="pres">
      <dgm:prSet presAssocID="{ECABD68E-9AB5-4717-9EE5-7A3DDD3C93E9}" presName="connectorText" presStyleLbl="sibTrans2D1" presStyleIdx="3" presStyleCnt="4"/>
      <dgm:spPr/>
    </dgm:pt>
    <dgm:pt modelId="{9A53FEE8-8BCC-46DE-8975-32EAEABAEB02}" type="pres">
      <dgm:prSet presAssocID="{9F81D034-9F3E-4697-B9CF-14A9340B5FFE}" presName="node" presStyleLbl="node1" presStyleIdx="4" presStyleCnt="5">
        <dgm:presLayoutVars>
          <dgm:bulletEnabled val="1"/>
        </dgm:presLayoutVars>
      </dgm:prSet>
      <dgm:spPr/>
    </dgm:pt>
  </dgm:ptLst>
  <dgm:cxnLst>
    <dgm:cxn modelId="{5BED6FB1-7F21-46E3-A2D4-B85F0F66EA2B}" type="presOf" srcId="{839B8C43-DA99-4504-A0E3-880980E26676}" destId="{CDE1679D-8CED-4395-BB9D-C3BFFD337E16}" srcOrd="0" destOrd="0" presId="urn:microsoft.com/office/officeart/2005/8/layout/process5"/>
    <dgm:cxn modelId="{6C7FF928-013A-427D-B115-94583B7A5A84}" type="presOf" srcId="{ECABD68E-9AB5-4717-9EE5-7A3DDD3C93E9}" destId="{506D21DA-5098-4FE1-A342-65315E9BA1B0}" srcOrd="0" destOrd="0" presId="urn:microsoft.com/office/officeart/2005/8/layout/process5"/>
    <dgm:cxn modelId="{B54BBFA1-0EE9-46B5-8838-DA9358B71530}" type="presOf" srcId="{FDA7266C-3A0F-4C0F-9C2E-FAA4C17E7AED}" destId="{3DC91AFC-D192-4297-BEF4-A9630FE985BE}" srcOrd="0" destOrd="0" presId="urn:microsoft.com/office/officeart/2005/8/layout/process5"/>
    <dgm:cxn modelId="{FB2F0AAC-AC22-405F-96BB-6FFE38D3C4F7}" type="presOf" srcId="{05DBA6A7-8D34-491E-AE54-75DF530BDC99}" destId="{CBAD5156-264F-42C6-82B9-0BCFBA01DAB5}" srcOrd="0" destOrd="0" presId="urn:microsoft.com/office/officeart/2005/8/layout/process5"/>
    <dgm:cxn modelId="{21B22DA9-FD8B-4269-A2DB-FBF82C3B1E7E}" type="presOf" srcId="{205B8485-8750-4596-B590-135D21F1CECD}" destId="{2DA7ADA7-2436-4C44-80AD-7DFB5D9BB31C}" srcOrd="1" destOrd="0" presId="urn:microsoft.com/office/officeart/2005/8/layout/process5"/>
    <dgm:cxn modelId="{8F96603B-3197-4B3D-A1CB-443B7A151A6C}" type="presOf" srcId="{0FB125EB-11A8-4393-AD21-92441137540B}" destId="{742B936D-8FB2-44DF-BA77-BAE32A1985AE}" srcOrd="0" destOrd="0" presId="urn:microsoft.com/office/officeart/2005/8/layout/process5"/>
    <dgm:cxn modelId="{D7E5E240-FB0A-49D7-9E36-D8316E1C53C4}" type="presOf" srcId="{9F81D034-9F3E-4697-B9CF-14A9340B5FFE}" destId="{9A53FEE8-8BCC-46DE-8975-32EAEABAEB02}" srcOrd="0" destOrd="0" presId="urn:microsoft.com/office/officeart/2005/8/layout/process5"/>
    <dgm:cxn modelId="{61B46C71-42BD-4A5F-9747-1701488379CF}" type="presOf" srcId="{A63906ED-AF08-4707-B6AA-A86EF1EA8EE5}" destId="{F450D93A-8363-4095-9DDA-E3513485EB01}" srcOrd="0" destOrd="0" presId="urn:microsoft.com/office/officeart/2005/8/layout/process5"/>
    <dgm:cxn modelId="{D3D01388-0E46-4CC8-B33C-9242C6D079EE}" srcId="{FDA7266C-3A0F-4C0F-9C2E-FAA4C17E7AED}" destId="{0FB125EB-11A8-4393-AD21-92441137540B}" srcOrd="2" destOrd="0" parTransId="{136CB26A-8A93-435E-9FDD-0597AB11A280}" sibTransId="{A63906ED-AF08-4707-B6AA-A86EF1EA8EE5}"/>
    <dgm:cxn modelId="{77BBDD9A-01F8-4573-9C20-59A93650ACDE}" type="presOf" srcId="{A63906ED-AF08-4707-B6AA-A86EF1EA8EE5}" destId="{2CA90B89-2869-4700-9E30-2F9ED02D3E87}" srcOrd="1" destOrd="0" presId="urn:microsoft.com/office/officeart/2005/8/layout/process5"/>
    <dgm:cxn modelId="{0AC95C57-63F9-4C02-980A-68E45BA8B4B8}" srcId="{FDA7266C-3A0F-4C0F-9C2E-FAA4C17E7AED}" destId="{9F81D034-9F3E-4697-B9CF-14A9340B5FFE}" srcOrd="4" destOrd="0" parTransId="{45A96B79-35D6-46D9-803A-E6C1F70FE849}" sibTransId="{ECADF2E4-86EF-481D-B742-72C9372BCFE2}"/>
    <dgm:cxn modelId="{DC6F306A-B264-4BA1-90CC-2609C0E8B2DC}" srcId="{FDA7266C-3A0F-4C0F-9C2E-FAA4C17E7AED}" destId="{05DBA6A7-8D34-491E-AE54-75DF530BDC99}" srcOrd="0" destOrd="0" parTransId="{997D053E-2B06-41E6-AE8A-78B7EEA97935}" sibTransId="{839B8C43-DA99-4504-A0E3-880980E26676}"/>
    <dgm:cxn modelId="{6E456C75-581B-41E0-B911-437ECAAEC29E}" type="presOf" srcId="{205B8485-8750-4596-B590-135D21F1CECD}" destId="{2E186411-B483-436D-869C-3392712233F1}" srcOrd="0" destOrd="0" presId="urn:microsoft.com/office/officeart/2005/8/layout/process5"/>
    <dgm:cxn modelId="{AC6993A4-E2A8-4A50-A4FE-046D2D2E241F}" type="presOf" srcId="{839B8C43-DA99-4504-A0E3-880980E26676}" destId="{B794D21E-3E59-4F9C-B286-1412A7A0533F}" srcOrd="1" destOrd="0" presId="urn:microsoft.com/office/officeart/2005/8/layout/process5"/>
    <dgm:cxn modelId="{D4037EA3-68BF-42C9-AE2A-38174BDFCC56}" type="presOf" srcId="{ECABD68E-9AB5-4717-9EE5-7A3DDD3C93E9}" destId="{38A92737-AB98-4397-B41E-775D0AE069C9}" srcOrd="1" destOrd="0" presId="urn:microsoft.com/office/officeart/2005/8/layout/process5"/>
    <dgm:cxn modelId="{EE45FC91-7078-4BB0-9D77-7CD97CB23B31}" type="presOf" srcId="{7503DEAA-A364-4C6C-B549-FE3A44007E0B}" destId="{0FE6B01E-52C5-486D-AF25-1FC3B60B69BE}" srcOrd="0" destOrd="0" presId="urn:microsoft.com/office/officeart/2005/8/layout/process5"/>
    <dgm:cxn modelId="{C952F95C-A6FA-4370-83D3-5F19363E98CB}" srcId="{FDA7266C-3A0F-4C0F-9C2E-FAA4C17E7AED}" destId="{BECFF223-9647-40EA-8777-C59DCAEAD093}" srcOrd="3" destOrd="0" parTransId="{5C8B6ED1-549C-4F23-8338-BF401DA97321}" sibTransId="{ECABD68E-9AB5-4717-9EE5-7A3DDD3C93E9}"/>
    <dgm:cxn modelId="{F5BCB7EC-1212-4FD8-8191-F9A1BE64CB0E}" srcId="{FDA7266C-3A0F-4C0F-9C2E-FAA4C17E7AED}" destId="{7503DEAA-A364-4C6C-B549-FE3A44007E0B}" srcOrd="1" destOrd="0" parTransId="{929E5E2F-0251-43E0-AA29-81FE53E37611}" sibTransId="{205B8485-8750-4596-B590-135D21F1CECD}"/>
    <dgm:cxn modelId="{961EF366-C9A6-476F-AB88-CE4911497B80}" type="presOf" srcId="{BECFF223-9647-40EA-8777-C59DCAEAD093}" destId="{AB73A8C4-850E-4D43-A67E-31466DFFF8D0}" srcOrd="0" destOrd="0" presId="urn:microsoft.com/office/officeart/2005/8/layout/process5"/>
    <dgm:cxn modelId="{E116C7E6-90C3-490C-88CD-6B54D64A8988}" type="presParOf" srcId="{3DC91AFC-D192-4297-BEF4-A9630FE985BE}" destId="{CBAD5156-264F-42C6-82B9-0BCFBA01DAB5}" srcOrd="0" destOrd="0" presId="urn:microsoft.com/office/officeart/2005/8/layout/process5"/>
    <dgm:cxn modelId="{DD2450FF-5B8B-4C37-A273-B67C6EAB7BC4}" type="presParOf" srcId="{3DC91AFC-D192-4297-BEF4-A9630FE985BE}" destId="{CDE1679D-8CED-4395-BB9D-C3BFFD337E16}" srcOrd="1" destOrd="0" presId="urn:microsoft.com/office/officeart/2005/8/layout/process5"/>
    <dgm:cxn modelId="{A4C0E730-0EE6-48AC-9E11-C44C475A7B90}" type="presParOf" srcId="{CDE1679D-8CED-4395-BB9D-C3BFFD337E16}" destId="{B794D21E-3E59-4F9C-B286-1412A7A0533F}" srcOrd="0" destOrd="0" presId="urn:microsoft.com/office/officeart/2005/8/layout/process5"/>
    <dgm:cxn modelId="{5EFEA516-F135-4BA8-830F-EE5995B01DFE}" type="presParOf" srcId="{3DC91AFC-D192-4297-BEF4-A9630FE985BE}" destId="{0FE6B01E-52C5-486D-AF25-1FC3B60B69BE}" srcOrd="2" destOrd="0" presId="urn:microsoft.com/office/officeart/2005/8/layout/process5"/>
    <dgm:cxn modelId="{5DC8CDE4-292C-4601-99A5-E5E45C911015}" type="presParOf" srcId="{3DC91AFC-D192-4297-BEF4-A9630FE985BE}" destId="{2E186411-B483-436D-869C-3392712233F1}" srcOrd="3" destOrd="0" presId="urn:microsoft.com/office/officeart/2005/8/layout/process5"/>
    <dgm:cxn modelId="{AA55782B-72F6-46B2-8059-12AFE5C728AE}" type="presParOf" srcId="{2E186411-B483-436D-869C-3392712233F1}" destId="{2DA7ADA7-2436-4C44-80AD-7DFB5D9BB31C}" srcOrd="0" destOrd="0" presId="urn:microsoft.com/office/officeart/2005/8/layout/process5"/>
    <dgm:cxn modelId="{F510E8D8-4127-4B60-B307-4CA5FFCC727F}" type="presParOf" srcId="{3DC91AFC-D192-4297-BEF4-A9630FE985BE}" destId="{742B936D-8FB2-44DF-BA77-BAE32A1985AE}" srcOrd="4" destOrd="0" presId="urn:microsoft.com/office/officeart/2005/8/layout/process5"/>
    <dgm:cxn modelId="{39CF7F62-987A-4D84-953E-594B9C97B019}" type="presParOf" srcId="{3DC91AFC-D192-4297-BEF4-A9630FE985BE}" destId="{F450D93A-8363-4095-9DDA-E3513485EB01}" srcOrd="5" destOrd="0" presId="urn:microsoft.com/office/officeart/2005/8/layout/process5"/>
    <dgm:cxn modelId="{2DCA5C64-CC59-4F1B-AD7E-7D22585214BD}" type="presParOf" srcId="{F450D93A-8363-4095-9DDA-E3513485EB01}" destId="{2CA90B89-2869-4700-9E30-2F9ED02D3E87}" srcOrd="0" destOrd="0" presId="urn:microsoft.com/office/officeart/2005/8/layout/process5"/>
    <dgm:cxn modelId="{A2EFAD95-8978-4E26-9132-513D2F2EE8B7}" type="presParOf" srcId="{3DC91AFC-D192-4297-BEF4-A9630FE985BE}" destId="{AB73A8C4-850E-4D43-A67E-31466DFFF8D0}" srcOrd="6" destOrd="0" presId="urn:microsoft.com/office/officeart/2005/8/layout/process5"/>
    <dgm:cxn modelId="{BFCD4B9E-1911-4D77-918B-5915C3F92FEB}" type="presParOf" srcId="{3DC91AFC-D192-4297-BEF4-A9630FE985BE}" destId="{506D21DA-5098-4FE1-A342-65315E9BA1B0}" srcOrd="7" destOrd="0" presId="urn:microsoft.com/office/officeart/2005/8/layout/process5"/>
    <dgm:cxn modelId="{C5235485-379D-4C14-97C6-6505ECFF1EA1}" type="presParOf" srcId="{506D21DA-5098-4FE1-A342-65315E9BA1B0}" destId="{38A92737-AB98-4397-B41E-775D0AE069C9}" srcOrd="0" destOrd="0" presId="urn:microsoft.com/office/officeart/2005/8/layout/process5"/>
    <dgm:cxn modelId="{2A887D57-7E2C-428C-8639-6227E914F05D}" type="presParOf" srcId="{3DC91AFC-D192-4297-BEF4-A9630FE985BE}" destId="{9A53FEE8-8BCC-46DE-8975-32EAEABAEB02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D5156-264F-42C6-82B9-0BCFBA01DAB5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/>
            <a:t>8:00</a:t>
          </a:r>
          <a:r>
            <a:rPr lang="zh-TW" altLang="en-US" sz="4400" kern="1200" dirty="0" smtClean="0"/>
            <a:t>出發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CDE1679D-8CED-4395-BB9D-C3BFFD337E16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0FE6B01E-52C5-486D-AF25-1FC3B60B69BE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玩尋寶船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2E186411-B483-436D-869C-3392712233F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742B936D-8FB2-44DF-BA77-BAE32A1985AE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小飛龍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F450D93A-8363-4095-9DDA-E3513485EB01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AB73A8C4-850E-4D43-A67E-31466DFFF8D0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506D21DA-5098-4FE1-A342-65315E9BA1B0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9A53FEE8-8BCC-46DE-8975-32EAEABAEB02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smtClean="0"/>
            <a:t>3:00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2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15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86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09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58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3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990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04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27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523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75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17871-B131-4A94-81A8-FC8AF92EC1FC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25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兒童新樂園一日遊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937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8228" y="365125"/>
            <a:ext cx="7565571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由完順序</a:t>
            </a:r>
            <a:endParaRPr lang="zh-TW" altLang="en-US" dirty="0">
              <a:solidFill>
                <a:schemeClr val="accent6">
                  <a:lumMod val="50000"/>
                </a:schemeClr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6146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893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</Words>
  <Application>Microsoft Office PowerPoint</Application>
  <PresentationFormat>寬螢幕</PresentationFormat>
  <Paragraphs>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文鼎中仿</vt:lpstr>
      <vt:lpstr>新細明體</vt:lpstr>
      <vt:lpstr>Arial</vt:lpstr>
      <vt:lpstr>Calibri</vt:lpstr>
      <vt:lpstr>Calibri Light</vt:lpstr>
      <vt:lpstr>Office 佈景主題</vt:lpstr>
      <vt:lpstr>兒童新樂園一日遊</vt:lpstr>
      <vt:lpstr>由完順序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2</cp:revision>
  <dcterms:created xsi:type="dcterms:W3CDTF">2021-12-23T05:54:30Z</dcterms:created>
  <dcterms:modified xsi:type="dcterms:W3CDTF">2021-12-23T06:04:28Z</dcterms:modified>
</cp:coreProperties>
</file>