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51115" y="874168"/>
            <a:ext cx="7772400" cy="2387600"/>
          </a:xfrm>
        </p:spPr>
        <p:txBody>
          <a:bodyPr/>
          <a:lstStyle/>
          <a:p>
            <a:r>
              <a:rPr lang="zh-TW" altLang="en-US" dirty="0" smtClean="0"/>
              <a:t>新年</a:t>
            </a:r>
            <a:r>
              <a:rPr lang="zh-TW" altLang="en-US" smtClean="0"/>
              <a:t>新 生 和 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94113"/>
            <a:ext cx="6858000" cy="1655762"/>
          </a:xfrm>
        </p:spPr>
        <p:txBody>
          <a:bodyPr/>
          <a:lstStyle/>
          <a:p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9650" y="341716"/>
            <a:ext cx="994389" cy="16618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新年新 生 和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2022-01-20T06:06:00Z</dcterms:modified>
</cp:coreProperties>
</file>