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43977"/>
            <a:ext cx="7886700" cy="432986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798513" y="1828800"/>
            <a:ext cx="7716837" cy="3722688"/>
          </a:xfrm>
          <a:prstGeom prst="roundRect">
            <a:avLst>
              <a:gd name="adj" fmla="val 38808"/>
            </a:avLst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938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 rot="10800000">
            <a:off x="7868991" y="859481"/>
            <a:ext cx="875763" cy="87576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572777" y="320571"/>
            <a:ext cx="146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虎年快樂</a:t>
            </a:r>
            <a:endParaRPr lang="zh-TW" altLang="en-US" sz="24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387351"/>
            <a:ext cx="1281111" cy="128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 smtClean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新年新氣象</a:t>
            </a:r>
            <a:endParaRPr lang="zh-TW" altLang="en-US" sz="66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內容版面配置區 9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zh-TW" altLang="en-US" dirty="0"/>
          </a:p>
        </p:txBody>
      </p:sp>
      <p:pic>
        <p:nvPicPr>
          <p:cNvPr id="12" name="圖片版面配置區 11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16" b="1281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新年新氣象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2022-01-20T05:58:38Z</dcterms:modified>
</cp:coreProperties>
</file>