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528035"/>
            <a:ext cx="7772400" cy="185455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新年新生活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601532"/>
            <a:ext cx="6858000" cy="265626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 userDrawn="1"/>
        </p:nvSpPr>
        <p:spPr>
          <a:xfrm>
            <a:off x="23342" y="3509963"/>
            <a:ext cx="605308" cy="247274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400" dirty="0">
              <a:solidFill>
                <a:schemeClr val="tx1"/>
              </a:solidFill>
            </a:endParaRPr>
          </a:p>
        </p:txBody>
      </p:sp>
      <p:sp>
        <p:nvSpPr>
          <p:cNvPr id="11" name="矩形 10"/>
          <p:cNvSpPr/>
          <p:nvPr userDrawn="1"/>
        </p:nvSpPr>
        <p:spPr>
          <a:xfrm>
            <a:off x="1197735" y="2627290"/>
            <a:ext cx="6748530" cy="265304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rgbClr val="FF0000"/>
                </a:solidFill>
              </a:rPr>
              <a:t>新年快樂</a:t>
            </a:r>
            <a:endParaRPr lang="zh-TW" altLang="en-US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128789" y="3381789"/>
            <a:ext cx="499861" cy="288486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58" y="227787"/>
            <a:ext cx="1269841" cy="1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 smtClean="0">
                <a:solidFill>
                  <a:srgbClr val="FF0000"/>
                </a:solidFill>
              </a:rPr>
              <a:t>Happy new year</a:t>
            </a:r>
            <a:endParaRPr lang="zh-TW" alt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2022-01-20T06:03:30Z</dcterms:modified>
</cp:coreProperties>
</file>