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723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1043189" y="2034863"/>
            <a:ext cx="6516710" cy="3502338"/>
          </a:xfrm>
          <a:ln w="38100"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zh-TW" altLang="en-US" dirty="0" smtClean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70" y="2125934"/>
            <a:ext cx="6486929" cy="342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144" y="5921106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形圖說文字 7"/>
          <p:cNvSpPr/>
          <p:nvPr userDrawn="1"/>
        </p:nvSpPr>
        <p:spPr>
          <a:xfrm>
            <a:off x="8113690" y="154546"/>
            <a:ext cx="1030310" cy="109470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新年快樂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5254" y="1249251"/>
            <a:ext cx="2047181" cy="233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2022-01-20T06:05:11Z</dcterms:modified>
</cp:coreProperties>
</file>