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菱形 7"/>
          <p:cNvSpPr/>
          <p:nvPr userDrawn="1"/>
        </p:nvSpPr>
        <p:spPr>
          <a:xfrm rot="10800000">
            <a:off x="7486650" y="901521"/>
            <a:ext cx="1043188" cy="953037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春</a:t>
            </a:r>
            <a:endParaRPr lang="zh-TW" alt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3211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9674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1641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7558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8085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803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6445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9289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5232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6068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9994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4626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9" name="圖片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53940" cy="853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0279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4</cp:revision>
  <dcterms:created xsi:type="dcterms:W3CDTF">2022-01-18T02:12:40Z</dcterms:created>
  <dcterms:modified xsi:type="dcterms:W3CDTF">2022-01-20T06:05:44Z</dcterms:modified>
</cp:coreProperties>
</file>