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129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321167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096745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81641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9404" y="5975797"/>
            <a:ext cx="7886700" cy="461862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7" name="圖片 6"/>
          <p:cNvPicPr>
            <a:picLocks noChangeAspect="1"/>
          </p:cNvPicPr>
          <p:nvPr userDrawn="1"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518097" cy="1518097"/>
          </a:xfrm>
          <a:prstGeom prst="rect">
            <a:avLst/>
          </a:prstGeom>
        </p:spPr>
      </p:pic>
      <p:sp>
        <p:nvSpPr>
          <p:cNvPr id="8" name="菱形 7"/>
          <p:cNvSpPr/>
          <p:nvPr userDrawn="1"/>
        </p:nvSpPr>
        <p:spPr>
          <a:xfrm>
            <a:off x="7701567" y="365126"/>
            <a:ext cx="1558344" cy="1721251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春</a:t>
            </a:r>
            <a:endParaRPr lang="zh-TW" altLang="en-US" sz="4400" dirty="0"/>
          </a:p>
        </p:txBody>
      </p:sp>
      <p:sp>
        <p:nvSpPr>
          <p:cNvPr id="10" name="圖片版面配置區 9"/>
          <p:cNvSpPr>
            <a:spLocks noGrp="1"/>
          </p:cNvSpPr>
          <p:nvPr>
            <p:ph type="pic" sz="quarter" idx="13"/>
          </p:nvPr>
        </p:nvSpPr>
        <p:spPr>
          <a:xfrm>
            <a:off x="901700" y="2370139"/>
            <a:ext cx="7108825" cy="3322324"/>
          </a:xfrm>
          <a:ln>
            <a:solidFill>
              <a:srgbClr val="7030A0"/>
            </a:solidFill>
          </a:ln>
        </p:spPr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75589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80851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2803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6445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59289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5232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60688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09994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3C636-4C05-476B-9A67-78662400C939}" type="datetimeFigureOut">
              <a:rPr lang="zh-TW" altLang="en-US" smtClean="0"/>
              <a:t>2022/1/20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A80F1-3111-48B4-B8DD-48913A525B3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4626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0279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4</cp:revision>
  <dcterms:created xsi:type="dcterms:W3CDTF">2022-01-18T02:12:40Z</dcterms:created>
  <dcterms:modified xsi:type="dcterms:W3CDTF">2022-01-20T06:05:08Z</dcterms:modified>
</cp:coreProperties>
</file>