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84786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040192"/>
            <a:ext cx="7886700" cy="19593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030310" y="1766464"/>
            <a:ext cx="6762080" cy="3659858"/>
          </a:xfrm>
          <a:prstGeom prst="doubleWave">
            <a:avLst>
              <a:gd name="adj1" fmla="val 7952"/>
              <a:gd name="adj2" fmla="val -6315"/>
            </a:avLst>
          </a:prstGeom>
          <a:ln w="38100">
            <a:solidFill>
              <a:schemeClr val="tx1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124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2132" y="5562702"/>
            <a:ext cx="1332158" cy="1158774"/>
          </a:xfrm>
          <a:prstGeom prst="rect">
            <a:avLst/>
          </a:prstGeom>
        </p:spPr>
      </p:pic>
      <p:sp>
        <p:nvSpPr>
          <p:cNvPr id="12" name="菱形 11"/>
          <p:cNvSpPr/>
          <p:nvPr userDrawn="1"/>
        </p:nvSpPr>
        <p:spPr>
          <a:xfrm>
            <a:off x="7900384" y="94670"/>
            <a:ext cx="1166343" cy="1236372"/>
          </a:xfrm>
          <a:prstGeom prst="diamond">
            <a:avLst/>
          </a:prstGeom>
          <a:solidFill>
            <a:srgbClr val="F0060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i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福</a:t>
            </a:r>
            <a:endParaRPr lang="zh-TW" altLang="en-US" sz="4000" b="1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768" y="5356992"/>
            <a:ext cx="1279906" cy="115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</a:t>
            </a:r>
            <a:r>
              <a:rPr lang="zh-TW" altLang="en-US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捉蝴蝶</a:t>
            </a:r>
            <a:endParaRPr lang="zh-TW" altLang="en-US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5546549"/>
            <a:ext cx="7886700" cy="689575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4" b="8294"/>
          <a:stretch>
            <a:fillRect/>
          </a:stretch>
        </p:blipFill>
        <p:spPr>
          <a:xfrm>
            <a:off x="1030310" y="1766463"/>
            <a:ext cx="6762080" cy="3680747"/>
          </a:xfrm>
        </p:spPr>
      </p:pic>
    </p:spTree>
    <p:extLst>
      <p:ext uri="{BB962C8B-B14F-4D97-AF65-F5344CB8AC3E}">
        <p14:creationId xmlns:p14="http://schemas.microsoft.com/office/powerpoint/2010/main" val="31708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文鼎粗毛楷</vt:lpstr>
      <vt:lpstr>文鼎細行楷</vt:lpstr>
      <vt:lpstr>新細明體</vt:lpstr>
      <vt:lpstr>Arial</vt:lpstr>
      <vt:lpstr>Calibri</vt:lpstr>
      <vt:lpstr>Calibri Light</vt:lpstr>
      <vt:lpstr>Office 佈景主題</vt:lpstr>
      <vt:lpstr>                        捉蝴蝶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2022-01-20T06:08:01Z</dcterms:modified>
</cp:coreProperties>
</file>