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46408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菱形 6"/>
          <p:cNvSpPr/>
          <p:nvPr userDrawn="1"/>
        </p:nvSpPr>
        <p:spPr>
          <a:xfrm rot="10800000">
            <a:off x="-43470" y="23812"/>
            <a:ext cx="1988179" cy="1856502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9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春</a:t>
            </a:r>
            <a:endParaRPr lang="zh-TW" altLang="en-US" sz="9600" dirty="0">
              <a:solidFill>
                <a:schemeClr val="tx1">
                  <a:lumMod val="95000"/>
                  <a:lumOff val="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732116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9674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1641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5640945"/>
            <a:ext cx="7886700" cy="53601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圖片版面配置區 7"/>
          <p:cNvSpPr>
            <a:spLocks noGrp="1"/>
          </p:cNvSpPr>
          <p:nvPr>
            <p:ph type="pic" sz="quarter" idx="13"/>
          </p:nvPr>
        </p:nvSpPr>
        <p:spPr>
          <a:xfrm>
            <a:off x="312760" y="2125015"/>
            <a:ext cx="7800930" cy="3336542"/>
          </a:xfrm>
        </p:spPr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75589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8085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803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6445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9289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5232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6068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9994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5731099"/>
            <a:ext cx="7886700" cy="4458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菱形 6"/>
          <p:cNvSpPr/>
          <p:nvPr userDrawn="1"/>
        </p:nvSpPr>
        <p:spPr>
          <a:xfrm rot="10800000">
            <a:off x="167426" y="365126"/>
            <a:ext cx="1944709" cy="1850040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9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春</a:t>
            </a:r>
            <a:endParaRPr lang="zh-TW" altLang="en-US" sz="9600" dirty="0">
              <a:solidFill>
                <a:schemeClr val="tx1">
                  <a:lumMod val="95000"/>
                  <a:lumOff val="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9" name="圓柱 8"/>
          <p:cNvSpPr/>
          <p:nvPr userDrawn="1"/>
        </p:nvSpPr>
        <p:spPr>
          <a:xfrm>
            <a:off x="8216721" y="2215166"/>
            <a:ext cx="759854" cy="3245476"/>
          </a:xfrm>
          <a:prstGeom prst="can">
            <a:avLst>
              <a:gd name="adj" fmla="val 43644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虎虎生風</a:t>
            </a:r>
            <a:endParaRPr lang="en-US" altLang="zh-TW" sz="44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2034626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內容版面配置區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7" name="圖片版面配置區 6"/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044" b="17044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450279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新細明體</vt:lpstr>
      <vt:lpstr>標楷體</vt:lpstr>
      <vt:lpstr>Arial</vt:lpstr>
      <vt:lpstr>Calibri</vt:lpstr>
      <vt:lpstr>Calibri Light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5</cp:revision>
  <dcterms:created xsi:type="dcterms:W3CDTF">2022-01-18T02:12:40Z</dcterms:created>
  <dcterms:modified xsi:type="dcterms:W3CDTF">2022-01-20T06:13:10Z</dcterms:modified>
</cp:coreProperties>
</file>