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3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56" y="617589"/>
            <a:ext cx="901587" cy="825397"/>
          </a:xfrm>
          <a:prstGeom prst="rect">
            <a:avLst/>
          </a:prstGeom>
        </p:spPr>
      </p:pic>
      <p:sp>
        <p:nvSpPr>
          <p:cNvPr id="10" name="心形 9"/>
          <p:cNvSpPr/>
          <p:nvPr userDrawn="1"/>
        </p:nvSpPr>
        <p:spPr>
          <a:xfrm>
            <a:off x="8001000" y="721217"/>
            <a:ext cx="975575" cy="901521"/>
          </a:xfrm>
          <a:prstGeom prst="heart">
            <a:avLst/>
          </a:prstGeom>
          <a:solidFill>
            <a:srgbClr val="FD33E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28067"/>
            <a:ext cx="7886700" cy="54889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732631" y="2126187"/>
            <a:ext cx="7678738" cy="3039817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7507" y="90932"/>
            <a:ext cx="902286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動物園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快樂到動物園玩</a:t>
            </a:r>
            <a:endParaRPr lang="zh-TW" altLang="en-US" dirty="0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0" b="19490"/>
          <a:stretch>
            <a:fillRect/>
          </a:stretch>
        </p:blipFill>
        <p:spPr>
          <a:xfrm>
            <a:off x="836612" y="1726819"/>
            <a:ext cx="7678738" cy="3485261"/>
          </a:xfr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動物園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2022-01-20T06:06:57Z</dcterms:modified>
</cp:coreProperties>
</file>