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5988676"/>
            <a:ext cx="7886700" cy="1009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420688" y="1541464"/>
            <a:ext cx="8293100" cy="391795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6131243"/>
            <a:ext cx="7886700" cy="4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7" y="90115"/>
            <a:ext cx="1249939" cy="1144311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814256" y="23812"/>
            <a:ext cx="1287887" cy="121061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春</a:t>
            </a:r>
            <a:endParaRPr lang="zh-TW" altLang="en-US" sz="4400" dirty="0">
              <a:solidFill>
                <a:schemeClr val="tx1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2915" y="169817"/>
            <a:ext cx="4128645" cy="1010874"/>
          </a:xfrm>
        </p:spPr>
        <p:txBody>
          <a:bodyPr/>
          <a:lstStyle/>
          <a:p>
            <a:r>
              <a:rPr lang="zh-TW" altLang="en-US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新年新氣象</a:t>
            </a:r>
            <a:endParaRPr lang="zh-TW" altLang="en-US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6" y="5817386"/>
            <a:ext cx="7886700" cy="341994"/>
          </a:xfrm>
        </p:spPr>
        <p:txBody>
          <a:bodyPr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u"/>
            </a:pPr>
            <a:r>
              <a:rPr lang="zh-TW" altLang="en-US" sz="2800" dirty="0">
                <a:latin typeface="文鼎中特黑" panose="020B0609010101010101" pitchFamily="49" charset="-120"/>
                <a:ea typeface="文鼎中特黑" panose="020B0609010101010101" pitchFamily="49" charset="-120"/>
                <a:cs typeface="+mj-cs"/>
              </a:rPr>
              <a:t>新年快樂</a:t>
            </a:r>
            <a:endParaRPr lang="zh-TW" altLang="en-US" sz="2800" dirty="0">
              <a:latin typeface="文鼎中特黑" panose="020B0609010101010101" pitchFamily="49" charset="-120"/>
              <a:ea typeface="文鼎中特黑" panose="020B0609010101010101" pitchFamily="49" charset="-120"/>
              <a:cs typeface="+mj-cs"/>
            </a:endParaRPr>
          </a:p>
        </p:txBody>
      </p:sp>
      <p:pic>
        <p:nvPicPr>
          <p:cNvPr id="8" name="圖片版面配置區 7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5" b="13585"/>
          <a:stretch>
            <a:fillRect/>
          </a:stretch>
        </p:blipFill>
        <p:spPr>
          <a:xfrm>
            <a:off x="509846" y="1728629"/>
            <a:ext cx="8114781" cy="3833706"/>
          </a:xfrm>
        </p:spPr>
      </p:pic>
    </p:spTree>
    <p:extLst>
      <p:ext uri="{BB962C8B-B14F-4D97-AF65-F5344CB8AC3E}">
        <p14:creationId xmlns:p14="http://schemas.microsoft.com/office/powerpoint/2010/main" val="227188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5627690"/>
            <a:ext cx="7886700" cy="461962"/>
          </a:xfrm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u"/>
            </a:pPr>
            <a:r>
              <a:rPr lang="zh-TW" altLang="en-US" sz="2800" dirty="0">
                <a:latin typeface="文鼎中特黑" panose="020B0609010101010101" pitchFamily="49" charset="-120"/>
                <a:ea typeface="文鼎中特黑" panose="020B0609010101010101" pitchFamily="49" charset="-120"/>
                <a:cs typeface="+mj-cs"/>
              </a:rPr>
              <a:t>快樂搭火車</a:t>
            </a:r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5" b="13585"/>
          <a:stretch>
            <a:fillRect/>
          </a:stretch>
        </p:blipFill>
        <p:spPr>
          <a:xfrm>
            <a:off x="519385" y="1480707"/>
            <a:ext cx="8089900" cy="3821951"/>
          </a:xfrm>
        </p:spPr>
      </p:pic>
    </p:spTree>
    <p:extLst>
      <p:ext uri="{BB962C8B-B14F-4D97-AF65-F5344CB8AC3E}">
        <p14:creationId xmlns:p14="http://schemas.microsoft.com/office/powerpoint/2010/main" val="13560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5531690"/>
            <a:ext cx="7886700" cy="557961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u"/>
            </a:pPr>
            <a:r>
              <a:rPr lang="zh-TW" altLang="en-US" sz="2800" dirty="0">
                <a:latin typeface="文鼎中特黑" panose="020B0609010101010101" pitchFamily="49" charset="-120"/>
                <a:ea typeface="文鼎中特黑" panose="020B0609010101010101" pitchFamily="49" charset="-120"/>
                <a:cs typeface="+mj-cs"/>
              </a:rPr>
              <a:t>參觀動物園</a:t>
            </a:r>
            <a:endParaRPr lang="en-US" altLang="zh-TW" sz="2800" dirty="0">
              <a:latin typeface="文鼎中特黑" panose="020B0609010101010101" pitchFamily="49" charset="-120"/>
              <a:ea typeface="文鼎中特黑" panose="020B0609010101010101" pitchFamily="49" charset="-120"/>
              <a:cs typeface="+mj-cs"/>
            </a:endParaRPr>
          </a:p>
          <a:p>
            <a:endParaRPr lang="zh-TW" altLang="en-US" dirty="0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85" b="13585"/>
          <a:stretch>
            <a:fillRect/>
          </a:stretch>
        </p:blipFill>
        <p:spPr>
          <a:xfrm>
            <a:off x="420688" y="1453625"/>
            <a:ext cx="8089900" cy="3821951"/>
          </a:xfrm>
        </p:spPr>
      </p:pic>
    </p:spTree>
    <p:extLst>
      <p:ext uri="{BB962C8B-B14F-4D97-AF65-F5344CB8AC3E}">
        <p14:creationId xmlns:p14="http://schemas.microsoft.com/office/powerpoint/2010/main" val="372000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8</Words>
  <Application>Microsoft Office PowerPoint</Application>
  <PresentationFormat>如螢幕大小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文鼎中特黑</vt:lpstr>
      <vt:lpstr>新細明體</vt:lpstr>
      <vt:lpstr>Arial</vt:lpstr>
      <vt:lpstr>Calibri</vt:lpstr>
      <vt:lpstr>Calibri Light</vt:lpstr>
      <vt:lpstr>Wingdings</vt:lpstr>
      <vt:lpstr>Office 佈景主題</vt:lpstr>
      <vt:lpstr>新年新氣象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2022-01-20T06:06:24Z</dcterms:modified>
</cp:coreProperties>
</file>