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43977"/>
            <a:ext cx="7886700" cy="43298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476517" y="2075624"/>
            <a:ext cx="8319641" cy="3593720"/>
          </a:xfrm>
          <a:ln w="57150">
            <a:solidFill>
              <a:srgbClr val="FF99FF"/>
            </a:solidFill>
          </a:ln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" y="0"/>
            <a:ext cx="9136387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6" y="75014"/>
            <a:ext cx="1620194" cy="1483277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>
            <a:off x="7289442" y="96783"/>
            <a:ext cx="1725769" cy="166137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</a:rPr>
              <a:t>春</a:t>
            </a:r>
            <a:endParaRPr lang="zh-TW" alt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</a:t>
            </a:r>
            <a:r>
              <a:rPr lang="zh-TW" altLang="en-US" sz="7200" dirty="0" smtClean="0">
                <a:solidFill>
                  <a:srgbClr val="9999FF"/>
                </a:solidFill>
              </a:rPr>
              <a:t>新年快樂  </a:t>
            </a:r>
            <a:endParaRPr lang="zh-TW" altLang="en-US" sz="7200" dirty="0">
              <a:solidFill>
                <a:srgbClr val="9999FF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zh-TW" altLang="en-US" dirty="0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3" b="167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                新年快樂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2022-01-20T06:04:12Z</dcterms:modified>
</cp:coreProperties>
</file>