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41763" y="354740"/>
            <a:ext cx="7886700" cy="1325563"/>
          </a:xfrm>
        </p:spPr>
        <p:txBody>
          <a:bodyPr/>
          <a:lstStyle>
            <a:lvl1pPr>
              <a:defRPr>
                <a:latin typeface="文鼎中特圓" panose="020B0609010101010101" pitchFamily="49" charset="-120"/>
                <a:ea typeface="文鼎中特圓" panose="020B0609010101010101" pitchFamily="49" charset="-120"/>
              </a:defRPr>
            </a:lvl1pPr>
          </a:lstStyle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圖片版面配置區 7"/>
          <p:cNvSpPr>
            <a:spLocks noGrp="1"/>
          </p:cNvSpPr>
          <p:nvPr>
            <p:ph type="pic" sz="quarter" idx="13"/>
          </p:nvPr>
        </p:nvSpPr>
        <p:spPr>
          <a:xfrm>
            <a:off x="1046852" y="2045428"/>
            <a:ext cx="6626225" cy="3600450"/>
          </a:xfrm>
        </p:spPr>
        <p:txBody>
          <a:bodyPr/>
          <a:lstStyle/>
          <a:p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548" y="2057602"/>
            <a:ext cx="5512904" cy="357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01226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714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3694" y="5932281"/>
            <a:ext cx="7886700" cy="4240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菱形 9"/>
          <p:cNvSpPr/>
          <p:nvPr userDrawn="1"/>
        </p:nvSpPr>
        <p:spPr>
          <a:xfrm>
            <a:off x="7021400" y="328602"/>
            <a:ext cx="1493950" cy="142955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春</a:t>
            </a:r>
            <a:endParaRPr lang="zh-TW" altLang="en-US" sz="5400" dirty="0">
              <a:solidFill>
                <a:schemeClr val="tx1"/>
              </a:solidFill>
              <a:latin typeface="文鼎粗行楷" panose="020B0609010101010101" pitchFamily="49" charset="-120"/>
              <a:ea typeface="文鼎粗行楷" panose="020B0609010101010101" pitchFamily="49" charset="-120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20046134" y="3617397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800" dirty="0" smtClean="0">
                <a:solidFill>
                  <a:schemeClr val="tx1"/>
                </a:solidFill>
                <a:latin typeface="文鼎粗行楷" panose="020B0609010101010101" pitchFamily="49" charset="-120"/>
                <a:ea typeface="文鼎粗行楷" panose="020B0609010101010101" pitchFamily="49" charset="-120"/>
              </a:rPr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3" r:id="rId3"/>
    <p:sldLayoutId id="214748367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新年快</a:t>
            </a:r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樂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zh-TW" altLang="en-US"/>
          </a:p>
        </p:txBody>
      </p:sp>
      <p:sp>
        <p:nvSpPr>
          <p:cNvPr id="6" name="圖片版面配置區 5"/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546" y="2764478"/>
            <a:ext cx="7888908" cy="1329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文鼎中特圓</vt:lpstr>
      <vt:lpstr>文鼎空疊圓</vt:lpstr>
      <vt:lpstr>文鼎粗行楷</vt:lpstr>
      <vt:lpstr>新細明體</vt:lpstr>
      <vt:lpstr>Arial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2022-01-20T06:10:22Z</dcterms:modified>
</cp:coreProperties>
</file>