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9165" y="1825625"/>
            <a:ext cx="7523677" cy="407319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165" y="1825625"/>
            <a:ext cx="7523677" cy="407319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51707" y="365126"/>
            <a:ext cx="576046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dirty="0" smtClean="0"/>
              <a:t>新年快樂</a:t>
            </a:r>
            <a:r>
              <a:rPr lang="en-US" altLang="zh-TW" dirty="0" smtClean="0"/>
              <a:t>!happy new year!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9165" y="5447763"/>
            <a:ext cx="7523677" cy="45105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 smtClean="0"/>
              <a:t>虎虎生風</a:t>
            </a:r>
            <a:endParaRPr lang="zh-TW" altLang="en-US" dirty="0" smtClean="0"/>
          </a:p>
          <a:p>
            <a:pPr lvl="2"/>
            <a:endParaRPr lang="zh-TW" altLang="en-US" dirty="0" smtClean="0"/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1223493" y="1842371"/>
            <a:ext cx="7134382" cy="3605392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/>
          <a:lstStyle/>
          <a:p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493" y="1842372"/>
            <a:ext cx="6906167" cy="360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29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>
            <a:off x="7250805" y="86977"/>
            <a:ext cx="1893195" cy="1738648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福</a:t>
            </a:r>
            <a:endParaRPr lang="zh-TW" altLang="en-US" sz="7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009" y="86978"/>
            <a:ext cx="1566349" cy="173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036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2022-01-20T06:07:22Z</dcterms:modified>
</cp:coreProperties>
</file>