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835683"/>
            <a:ext cx="7886700" cy="228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7739" y="614753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" t="34523" r="77622" b="47620"/>
          <a:stretch/>
        </p:blipFill>
        <p:spPr>
          <a:xfrm>
            <a:off x="7261362" y="4001294"/>
            <a:ext cx="450575" cy="596348"/>
          </a:xfrm>
          <a:prstGeom prst="rect">
            <a:avLst/>
          </a:prstGeom>
        </p:spPr>
      </p:pic>
      <p:sp>
        <p:nvSpPr>
          <p:cNvPr id="8" name="圓角矩形 7"/>
          <p:cNvSpPr/>
          <p:nvPr userDrawn="1"/>
        </p:nvSpPr>
        <p:spPr>
          <a:xfrm>
            <a:off x="7010400" y="3525078"/>
            <a:ext cx="1364974" cy="476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NONONO</a:t>
            </a:r>
            <a:endParaRPr lang="zh-TW" alt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1996225" y="2756079"/>
            <a:ext cx="4247614" cy="212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996226" y="2716825"/>
            <a:ext cx="4247614" cy="2164268"/>
          </a:xfrm>
          <a:prstGeom prst="rect">
            <a:avLst/>
          </a:prstGeom>
        </p:spPr>
      </p:pic>
      <p:sp>
        <p:nvSpPr>
          <p:cNvPr id="14" name="右彎箭號 13"/>
          <p:cNvSpPr/>
          <p:nvPr userDrawn="1"/>
        </p:nvSpPr>
        <p:spPr>
          <a:xfrm flipH="1">
            <a:off x="6215759" y="2557172"/>
            <a:ext cx="1959281" cy="966827"/>
          </a:xfrm>
          <a:prstGeom prst="ben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8775"/>
            <a:ext cx="7772400" cy="23876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2022-01-20T06:02:48Z</dcterms:modified>
</cp:coreProperties>
</file>