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3907" y="758784"/>
            <a:ext cx="7476185" cy="1456733"/>
          </a:xfrm>
        </p:spPr>
        <p:txBody>
          <a:bodyPr anchor="b"/>
          <a:lstStyle>
            <a:lvl1pPr algn="ctr">
              <a:defRPr sz="6000"/>
            </a:lvl1pPr>
          </a:lstStyle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2022/1/20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7321167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2022/1/20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752322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2022/1/20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5606882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2022/1/20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0999405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2022/1/20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0967457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2022/1/20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816414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2022/1/20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0755893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5808371"/>
            <a:ext cx="7886700" cy="368591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2022/1/20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4" name="圖片版面配置區 13"/>
          <p:cNvSpPr>
            <a:spLocks noGrp="1"/>
          </p:cNvSpPr>
          <p:nvPr>
            <p:ph type="pic" sz="quarter" idx="13"/>
          </p:nvPr>
        </p:nvSpPr>
        <p:spPr>
          <a:xfrm>
            <a:off x="628650" y="2022475"/>
            <a:ext cx="7886700" cy="3644900"/>
          </a:xfrm>
        </p:spPr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4908018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5808371"/>
            <a:ext cx="7886700" cy="368591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2022/1/20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4" name="圖片版面配置區 13"/>
          <p:cNvSpPr>
            <a:spLocks noGrp="1"/>
          </p:cNvSpPr>
          <p:nvPr>
            <p:ph type="pic" sz="quarter" idx="13"/>
          </p:nvPr>
        </p:nvSpPr>
        <p:spPr>
          <a:xfrm>
            <a:off x="628650" y="2022475"/>
            <a:ext cx="7886700" cy="3644900"/>
          </a:xfrm>
        </p:spPr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667715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5808371"/>
            <a:ext cx="7886700" cy="368591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2022/1/20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4" name="圖片版面配置區 13"/>
          <p:cNvSpPr>
            <a:spLocks noGrp="1"/>
          </p:cNvSpPr>
          <p:nvPr>
            <p:ph type="pic" sz="quarter" idx="13"/>
          </p:nvPr>
        </p:nvSpPr>
        <p:spPr>
          <a:xfrm>
            <a:off x="628650" y="2022475"/>
            <a:ext cx="7886700" cy="3644900"/>
          </a:xfrm>
        </p:spPr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804005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2022/1/20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180851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2022/1/20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28036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2022/1/20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64457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2022/1/20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592894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6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B3C636-4C05-476B-9A67-78662400C939}" type="datetimeFigureOut">
              <a:rPr lang="zh-TW" altLang="en-US" smtClean="0"/>
              <a:t>2022/1/20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7" name="菱形 6"/>
          <p:cNvSpPr/>
          <p:nvPr userDrawn="1"/>
        </p:nvSpPr>
        <p:spPr>
          <a:xfrm rot="10800000">
            <a:off x="7486650" y="462957"/>
            <a:ext cx="1236372" cy="1272974"/>
          </a:xfrm>
          <a:prstGeom prst="diamond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/>
              <a:t>福</a:t>
            </a:r>
            <a:endParaRPr lang="zh-TW" altLang="en-US" sz="4000" dirty="0"/>
          </a:p>
        </p:txBody>
      </p:sp>
    </p:spTree>
    <p:extLst>
      <p:ext uri="{BB962C8B-B14F-4D97-AF65-F5344CB8AC3E}">
        <p14:creationId xmlns:p14="http://schemas.microsoft.com/office/powerpoint/2010/main" val="20346269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72" r:id="rId3"/>
    <p:sldLayoutId id="2147483673" r:id="rId4"/>
    <p:sldLayoutId id="2147483674" r:id="rId5"/>
    <p:sldLayoutId id="2147483663" r:id="rId6"/>
    <p:sldLayoutId id="2147483664" r:id="rId7"/>
    <p:sldLayoutId id="2147483665" r:id="rId8"/>
    <p:sldLayoutId id="2147483666" r:id="rId9"/>
    <p:sldLayoutId id="2147483667" r:id="rId10"/>
    <p:sldLayoutId id="2147483668" r:id="rId11"/>
    <p:sldLayoutId id="2147483669" r:id="rId12"/>
    <p:sldLayoutId id="2147483670" r:id="rId13"/>
    <p:sldLayoutId id="2147483671" r:id="rId14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endParaRPr lang="zh-TW" altLang="en-US"/>
          </a:p>
        </p:txBody>
      </p:sp>
      <p:pic>
        <p:nvPicPr>
          <p:cNvPr id="6" name="圖片版面配置區 5"/>
          <p:cNvPicPr>
            <a:picLocks noGrp="1" noChangeAspect="1"/>
          </p:cNvPicPr>
          <p:nvPr>
            <p:ph type="pic"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4377" b="14377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4124222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31</TotalTime>
  <Words>0</Words>
  <Application>Microsoft Office PowerPoint</Application>
  <PresentationFormat>如螢幕大小 (4:3)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新細明體</vt:lpstr>
      <vt:lpstr>Arial</vt:lpstr>
      <vt:lpstr>Calibri</vt:lpstr>
      <vt:lpstr>Calibri Light</vt:lpstr>
      <vt:lpstr>Office 佈景主題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Windows 使用者</dc:creator>
  <cp:lastModifiedBy>Windows 使用者</cp:lastModifiedBy>
  <cp:revision>5</cp:revision>
  <dcterms:created xsi:type="dcterms:W3CDTF">2022-01-18T02:12:40Z</dcterms:created>
  <dcterms:modified xsi:type="dcterms:W3CDTF">2022-01-20T06:14:38Z</dcterms:modified>
</cp:coreProperties>
</file>