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4438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菱形 8"/>
          <p:cNvSpPr/>
          <p:nvPr userDrawn="1"/>
        </p:nvSpPr>
        <p:spPr>
          <a:xfrm>
            <a:off x="7067282" y="25646"/>
            <a:ext cx="1867436" cy="1854558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 smtClean="0">
                <a:latin typeface="文鼎中楷" panose="020B0609010101010101" pitchFamily="49" charset="-120"/>
                <a:ea typeface="文鼎中楷" panose="020B0609010101010101" pitchFamily="49" charset="-120"/>
              </a:rPr>
              <a:t>福</a:t>
            </a:r>
            <a:endParaRPr lang="zh-TW" altLang="en-US" sz="7200" dirty="0">
              <a:latin typeface="文鼎中楷" panose="020B0609010101010101" pitchFamily="49" charset="-120"/>
              <a:ea typeface="文鼎中楷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4438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菱形 8"/>
          <p:cNvSpPr/>
          <p:nvPr userDrawn="1"/>
        </p:nvSpPr>
        <p:spPr>
          <a:xfrm>
            <a:off x="7067282" y="25646"/>
            <a:ext cx="1867436" cy="1854558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 smtClean="0">
                <a:latin typeface="文鼎中楷" panose="020B0609010101010101" pitchFamily="49" charset="-120"/>
                <a:ea typeface="文鼎中楷" panose="020B0609010101010101" pitchFamily="49" charset="-120"/>
              </a:rPr>
              <a:t>福</a:t>
            </a:r>
            <a:endParaRPr lang="zh-TW" altLang="en-US" sz="7200" dirty="0">
              <a:latin typeface="文鼎中楷" panose="020B0609010101010101" pitchFamily="49" charset="-120"/>
              <a:ea typeface="文鼎中楷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87790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zh-TW" altLang="en-US" dirty="0" smtClean="0"/>
              <a:t>新年快樂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圖片版面配置區 6"/>
          <p:cNvSpPr>
            <a:spLocks noGrp="1"/>
          </p:cNvSpPr>
          <p:nvPr>
            <p:ph type="pic" sz="quarter" idx="13"/>
          </p:nvPr>
        </p:nvSpPr>
        <p:spPr>
          <a:xfrm>
            <a:off x="1855118" y="2846723"/>
            <a:ext cx="5086350" cy="2935288"/>
          </a:xfrm>
        </p:spPr>
        <p:txBody>
          <a:bodyPr/>
          <a:lstStyle/>
          <a:p>
            <a:endParaRPr lang="zh-TW" altLang="en-US" dirty="0"/>
          </a:p>
        </p:txBody>
      </p:sp>
      <p:pic>
        <p:nvPicPr>
          <p:cNvPr id="10" name="圖片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5516" y="3136920"/>
            <a:ext cx="2192055" cy="2354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82830" y="524602"/>
            <a:ext cx="480623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新年快樂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-11269" y="6538913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菱形 6"/>
          <p:cNvSpPr/>
          <p:nvPr userDrawn="1"/>
        </p:nvSpPr>
        <p:spPr>
          <a:xfrm>
            <a:off x="6883757" y="834993"/>
            <a:ext cx="2279561" cy="2030344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 smtClean="0"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福</a:t>
            </a:r>
            <a:endParaRPr lang="zh-TW" altLang="en-US" sz="7200" dirty="0">
              <a:latin typeface="文鼎細鋼筆行楷" panose="020B0602010101010101" pitchFamily="34" charset="-120"/>
              <a:ea typeface="文鼎細鋼筆行楷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文鼎細鋼筆行楷" panose="020B0602010101010101" pitchFamily="34" charset="-120"/>
          <a:ea typeface="文鼎細鋼筆行楷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977" y="642167"/>
            <a:ext cx="2023868" cy="1852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33307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文鼎中楷</vt:lpstr>
      <vt:lpstr>文鼎細鋼筆行楷</vt:lpstr>
      <vt:lpstr>新細明體</vt:lpstr>
      <vt:lpstr>Arial</vt:lpstr>
      <vt:lpstr>Calibri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2022-01-18T02:12:40Z</dcterms:created>
  <dcterms:modified xsi:type="dcterms:W3CDTF">2022-01-20T06:14:48Z</dcterms:modified>
</cp:coreProperties>
</file>