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8574" y="285378"/>
            <a:ext cx="5112913" cy="183227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093" y="5263628"/>
            <a:ext cx="6858000" cy="107216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942" y="23812"/>
            <a:ext cx="2232070" cy="2393428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 rot="10800000">
            <a:off x="7576802" y="544385"/>
            <a:ext cx="1341816" cy="13522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6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圖片版面配置區 10"/>
          <p:cNvSpPr>
            <a:spLocks noGrp="1"/>
          </p:cNvSpPr>
          <p:nvPr>
            <p:ph type="pic" sz="quarter" idx="13"/>
          </p:nvPr>
        </p:nvSpPr>
        <p:spPr>
          <a:xfrm>
            <a:off x="1300163" y="2417240"/>
            <a:ext cx="6556375" cy="2631010"/>
          </a:xfrm>
          <a:solidFill>
            <a:srgbClr val="92D050"/>
          </a:solidFill>
          <a:ln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713" y="2417240"/>
            <a:ext cx="3425780" cy="263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2022-01-20T06:03:39Z</dcterms:modified>
</cp:coreProperties>
</file>