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1313" y="6721476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7922" y="5809770"/>
            <a:ext cx="7886700" cy="911706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圖片版面配置區 8"/>
          <p:cNvSpPr>
            <a:spLocks noGrp="1"/>
          </p:cNvSpPr>
          <p:nvPr>
            <p:ph type="pic" sz="quarter" idx="13"/>
          </p:nvPr>
        </p:nvSpPr>
        <p:spPr>
          <a:xfrm>
            <a:off x="1123312" y="2358366"/>
            <a:ext cx="7222701" cy="3451404"/>
          </a:xfrm>
          <a:ln>
            <a:solidFill>
              <a:srgbClr val="00B0F0"/>
            </a:solidFill>
          </a:ln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736" y="365126"/>
            <a:ext cx="1756630" cy="1836238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5570" y="261633"/>
            <a:ext cx="1559780" cy="2043223"/>
          </a:xfrm>
          <a:prstGeom prst="rect">
            <a:avLst/>
          </a:prstGeom>
        </p:spPr>
      </p:pic>
      <p:sp>
        <p:nvSpPr>
          <p:cNvPr id="11" name="菱形 10"/>
          <p:cNvSpPr/>
          <p:nvPr userDrawn="1"/>
        </p:nvSpPr>
        <p:spPr>
          <a:xfrm rot="10800000">
            <a:off x="3270516" y="876001"/>
            <a:ext cx="1043189" cy="994076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春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0" y="156753"/>
            <a:ext cx="7886700" cy="425179"/>
          </a:xfrm>
        </p:spPr>
        <p:txBody>
          <a:bodyPr>
            <a:noAutofit/>
          </a:bodyPr>
          <a:lstStyle/>
          <a:p>
            <a:pPr algn="ctr"/>
            <a:r>
              <a:rPr lang="zh-TW" altLang="en-US" sz="5400" dirty="0" smtClean="0"/>
              <a:t>新年快樂</a:t>
            </a:r>
            <a:endParaRPr lang="zh-TW" altLang="en-US" sz="5400" dirty="0"/>
          </a:p>
        </p:txBody>
      </p:sp>
      <p:pic>
        <p:nvPicPr>
          <p:cNvPr id="7" name="圖片版面配置區 6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163" b="1316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1886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1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2022-01-18T02:12:40Z</dcterms:created>
  <dcterms:modified xsi:type="dcterms:W3CDTF">2022-01-20T06:03:01Z</dcterms:modified>
</cp:coreProperties>
</file>