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710420" y="386557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endParaRPr lang="zh-TW" altLang="en-US" sz="3200" dirty="0">
              <a:solidFill>
                <a:schemeClr val="bg2">
                  <a:lumMod val="1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6340"/>
            <a:ext cx="7772400" cy="1176700"/>
          </a:xfrm>
        </p:spPr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47503" y="2348004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菱形 3"/>
          <p:cNvSpPr/>
          <p:nvPr/>
        </p:nvSpPr>
        <p:spPr>
          <a:xfrm>
            <a:off x="881743" y="417490"/>
            <a:ext cx="914400" cy="914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2800" dirty="0">
              <a:solidFill>
                <a:schemeClr val="bg2">
                  <a:lumMod val="1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823" y="1692860"/>
            <a:ext cx="6309359" cy="4092746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213463" y="1481024"/>
            <a:ext cx="2717074" cy="9273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2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大吉大利</a:t>
            </a:r>
            <a:endParaRPr lang="zh-TW" altLang="en-US" sz="4000" dirty="0">
              <a:solidFill>
                <a:schemeClr val="bg2">
                  <a:lumMod val="1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2022-01-20T06:07:49Z</dcterms:modified>
</cp:coreProperties>
</file>