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5692461"/>
            <a:ext cx="7886700" cy="484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28" name="圖片 2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91" y="119887"/>
            <a:ext cx="2105254" cy="1638270"/>
          </a:xfrm>
          <a:prstGeom prst="rect">
            <a:avLst/>
          </a:prstGeom>
        </p:spPr>
      </p:pic>
      <p:sp>
        <p:nvSpPr>
          <p:cNvPr id="30" name="流程圖: 決策 29"/>
          <p:cNvSpPr/>
          <p:nvPr userDrawn="1"/>
        </p:nvSpPr>
        <p:spPr>
          <a:xfrm>
            <a:off x="7486650" y="467736"/>
            <a:ext cx="1287887" cy="1468192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新年快樂</a:t>
            </a:r>
            <a:endParaRPr lang="zh-TW" altLang="en-US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32" name="橢圓 31"/>
          <p:cNvSpPr/>
          <p:nvPr userDrawn="1"/>
        </p:nvSpPr>
        <p:spPr>
          <a:xfrm>
            <a:off x="4018208" y="2871989"/>
            <a:ext cx="1236372" cy="21636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33" name="矩形 32"/>
          <p:cNvSpPr/>
          <p:nvPr userDrawn="1"/>
        </p:nvSpPr>
        <p:spPr>
          <a:xfrm>
            <a:off x="3812146" y="3387144"/>
            <a:ext cx="334851" cy="1275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34" name="橢圓 33"/>
          <p:cNvSpPr/>
          <p:nvPr userDrawn="1"/>
        </p:nvSpPr>
        <p:spPr>
          <a:xfrm>
            <a:off x="4919730" y="3387144"/>
            <a:ext cx="656822" cy="56667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35" name="橢圓形圖說文字 34"/>
          <p:cNvSpPr/>
          <p:nvPr userDrawn="1"/>
        </p:nvSpPr>
        <p:spPr>
          <a:xfrm>
            <a:off x="6115050" y="3260403"/>
            <a:ext cx="1545465" cy="1107583"/>
          </a:xfrm>
          <a:prstGeom prst="wedgeEllipseCallout">
            <a:avLst>
              <a:gd name="adj1" fmla="val -94166"/>
              <a:gd name="adj2" fmla="val 57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dirty="0" smtClean="0"/>
              <a:t>新年快樂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980757"/>
          </a:xfrm>
        </p:spPr>
        <p:txBody>
          <a:bodyPr/>
          <a:lstStyle/>
          <a:p>
            <a:r>
              <a:rPr lang="zh-TW" altLang="en-US" smtClean="0"/>
              <a:t>新年快樂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文鼎古印體</vt:lpstr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2022-01-20T06:09:57Z</dcterms:modified>
</cp:coreProperties>
</file>