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C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C636-4C05-476B-9A67-78662400C939}" type="datetimeFigureOut">
              <a:rPr lang="zh-TW" altLang="en-US" smtClean="0"/>
              <a:t>2022/1/20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80F1-3111-48B4-B8DD-48913A525B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3211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C636-4C05-476B-9A67-78662400C939}" type="datetimeFigureOut">
              <a:rPr lang="zh-TW" altLang="en-US" smtClean="0"/>
              <a:t>2022/1/20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80F1-3111-48B4-B8DD-48913A525B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9674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C636-4C05-476B-9A67-78662400C939}" type="datetimeFigureOut">
              <a:rPr lang="zh-TW" altLang="en-US" smtClean="0"/>
              <a:t>2022/1/20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80F1-3111-48B4-B8DD-48913A525B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1641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C636-4C05-476B-9A67-78662400C939}" type="datetimeFigureOut">
              <a:rPr lang="zh-TW" altLang="en-US" smtClean="0"/>
              <a:t>2022/1/20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80F1-3111-48B4-B8DD-48913A525B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7558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C636-4C05-476B-9A67-78662400C939}" type="datetimeFigureOut">
              <a:rPr lang="zh-TW" altLang="en-US" smtClean="0"/>
              <a:t>2022/1/20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80F1-3111-48B4-B8DD-48913A525B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8085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C636-4C05-476B-9A67-78662400C939}" type="datetimeFigureOut">
              <a:rPr lang="zh-TW" altLang="en-US" smtClean="0"/>
              <a:t>2022/1/20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80F1-3111-48B4-B8DD-48913A525B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803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C636-4C05-476B-9A67-78662400C939}" type="datetimeFigureOut">
              <a:rPr lang="zh-TW" altLang="en-US" smtClean="0"/>
              <a:t>2022/1/20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80F1-3111-48B4-B8DD-48913A525B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6445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C636-4C05-476B-9A67-78662400C939}" type="datetimeFigureOut">
              <a:rPr lang="zh-TW" altLang="en-US" smtClean="0"/>
              <a:t>2022/1/20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80F1-3111-48B4-B8DD-48913A525B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9289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C636-4C05-476B-9A67-78662400C939}" type="datetimeFigureOut">
              <a:rPr lang="zh-TW" altLang="en-US" smtClean="0"/>
              <a:t>2022/1/20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80F1-3111-48B4-B8DD-48913A525B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5232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C636-4C05-476B-9A67-78662400C939}" type="datetimeFigureOut">
              <a:rPr lang="zh-TW" altLang="en-US" smtClean="0"/>
              <a:t>2022/1/20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80F1-3111-48B4-B8DD-48913A525B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6068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C636-4C05-476B-9A67-78662400C939}" type="datetimeFigureOut">
              <a:rPr lang="zh-TW" altLang="en-US" smtClean="0"/>
              <a:t>2022/1/20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80F1-3111-48B4-B8DD-48913A525B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9994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3C636-4C05-476B-9A67-78662400C939}" type="datetimeFigureOut">
              <a:rPr lang="zh-TW" altLang="en-US" smtClean="0"/>
              <a:t>2022/1/20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A80F1-3111-48B4-B8DD-48913A525B3F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65" y="185738"/>
            <a:ext cx="1776629" cy="143363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452" y="344506"/>
            <a:ext cx="2021983" cy="1481119"/>
          </a:xfrm>
          <a:prstGeom prst="rect">
            <a:avLst/>
          </a:prstGeom>
        </p:spPr>
      </p:pic>
      <p:sp>
        <p:nvSpPr>
          <p:cNvPr id="10" name="心形 9"/>
          <p:cNvSpPr/>
          <p:nvPr userDrawn="1"/>
        </p:nvSpPr>
        <p:spPr>
          <a:xfrm>
            <a:off x="7314799" y="2266681"/>
            <a:ext cx="1456594" cy="1197736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愛</a:t>
            </a:r>
            <a:endParaRPr lang="zh-TW" altLang="en-US" dirty="0"/>
          </a:p>
        </p:txBody>
      </p:sp>
      <p:sp>
        <p:nvSpPr>
          <p:cNvPr id="11" name="圓角矩形 10"/>
          <p:cNvSpPr/>
          <p:nvPr userDrawn="1"/>
        </p:nvSpPr>
        <p:spPr>
          <a:xfrm>
            <a:off x="797835" y="2455277"/>
            <a:ext cx="6207617" cy="3065172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600" dirty="0" smtClean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新年快樂</a:t>
            </a:r>
            <a:endParaRPr lang="zh-TW" altLang="en-US" sz="6600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34626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 rot="10800000" flipV="1">
            <a:off x="2233748" y="248194"/>
            <a:ext cx="4558937" cy="1567542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你好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55617" y="4398872"/>
            <a:ext cx="6858000" cy="1655762"/>
          </a:xfrm>
        </p:spPr>
        <p:txBody>
          <a:bodyPr/>
          <a:lstStyle/>
          <a:p>
            <a:r>
              <a:rPr lang="zh-TW" altLang="en-US" dirty="0" smtClean="0"/>
              <a:t>好喔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50279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4</Words>
  <Application>Microsoft Office PowerPoint</Application>
  <PresentationFormat>如螢幕大小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新細明體</vt:lpstr>
      <vt:lpstr>Arial</vt:lpstr>
      <vt:lpstr>Calibri</vt:lpstr>
      <vt:lpstr>Calibri Light</vt:lpstr>
      <vt:lpstr>Office 佈景主題</vt:lpstr>
      <vt:lpstr>你好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lastModifiedBy>Windows 使用者</cp:lastModifiedBy>
  <cp:revision>4</cp:revision>
  <dcterms:created xsi:type="dcterms:W3CDTF">2022-01-18T02:12:40Z</dcterms:created>
  <dcterms:modified xsi:type="dcterms:W3CDTF">2022-01-20T06:04:38Z</dcterms:modified>
</cp:coreProperties>
</file>