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" y="983305"/>
            <a:ext cx="1254652" cy="7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11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99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67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64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55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808371"/>
            <a:ext cx="7886700" cy="368591"/>
          </a:xfrm>
        </p:spPr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991673" y="2060575"/>
            <a:ext cx="7187127" cy="3516313"/>
          </a:xfrm>
          <a:prstGeom prst="flowChartProcess">
            <a:avLst/>
          </a:prstGeom>
          <a:ln>
            <a:solidFill>
              <a:srgbClr val="00B0F0"/>
            </a:solidFill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46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4179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V="1">
            <a:off x="623888" y="6089651"/>
            <a:ext cx="7886700" cy="15346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 rot="10800000" flipV="1">
            <a:off x="447172" y="3610862"/>
            <a:ext cx="8240132" cy="2052765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808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0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44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28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23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06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7650051" y="365126"/>
            <a:ext cx="127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新年快樂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446" y="913846"/>
            <a:ext cx="1886217" cy="10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2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新年大餐</a:t>
            </a:r>
            <a:endParaRPr lang="zh-TW" altLang="en-US"/>
          </a:p>
        </p:txBody>
      </p:sp>
      <p:sp>
        <p:nvSpPr>
          <p:cNvPr id="16" name="內容版面配置區 1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zh-TW" altLang="en-US"/>
          </a:p>
        </p:txBody>
      </p:sp>
      <p:pic>
        <p:nvPicPr>
          <p:cNvPr id="14" name="圖片版面配置區 1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8" b="13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02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3</Words>
  <Application>Microsoft Office PowerPoint</Application>
  <PresentationFormat>如螢幕大小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新年大餐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3</cp:revision>
  <dcterms:created xsi:type="dcterms:W3CDTF">2022-01-18T02:12:40Z</dcterms:created>
  <dcterms:modified xsi:type="dcterms:W3CDTF">2022-01-20T06:05:29Z</dcterms:modified>
</cp:coreProperties>
</file>