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795493"/>
            <a:ext cx="7886700" cy="38147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810004" y="1870077"/>
            <a:ext cx="7267464" cy="3526171"/>
          </a:xfrm>
          <a:prstGeom prst="roundRect">
            <a:avLst/>
          </a:prstGeom>
          <a:ln w="76200">
            <a:solidFill>
              <a:srgbClr val="00B0F0"/>
            </a:solidFill>
          </a:ln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50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8058150" y="1027907"/>
            <a:ext cx="914400" cy="914400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春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zh-TW" altLang="en-US"/>
          </a:p>
        </p:txBody>
      </p:sp>
      <p:pic>
        <p:nvPicPr>
          <p:cNvPr id="8" name="圖片版面配置區 7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05" b="1260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2022-01-20T06:11:12Z</dcterms:modified>
</cp:coreProperties>
</file>