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zh-TW" altLang="en-US" smtClean="0"/>
              <a:t>新年快樂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5512157"/>
            <a:ext cx="7886700" cy="664805"/>
          </a:xfrm>
        </p:spPr>
        <p:txBody>
          <a:bodyPr/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菱形 7"/>
          <p:cNvSpPr/>
          <p:nvPr userDrawn="1"/>
        </p:nvSpPr>
        <p:spPr>
          <a:xfrm>
            <a:off x="7903604" y="562679"/>
            <a:ext cx="982819" cy="930455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chemeClr val="tx1"/>
                </a:solidFill>
              </a:rPr>
              <a:t>春</a:t>
            </a:r>
            <a:endParaRPr lang="zh-TW" altLang="en-US" sz="3200" dirty="0">
              <a:solidFill>
                <a:schemeClr val="tx1"/>
              </a:solidFill>
            </a:endParaRPr>
          </a:p>
        </p:txBody>
      </p:sp>
      <p:sp>
        <p:nvSpPr>
          <p:cNvPr id="10" name="圓角矩形 9"/>
          <p:cNvSpPr/>
          <p:nvPr userDrawn="1"/>
        </p:nvSpPr>
        <p:spPr>
          <a:xfrm>
            <a:off x="1720134" y="2369711"/>
            <a:ext cx="5504914" cy="2485623"/>
          </a:xfrm>
          <a:prstGeom prst="roundRect">
            <a:avLst>
              <a:gd name="adj" fmla="val 4881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15" name="圖片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8950" y="2347512"/>
            <a:ext cx="3273087" cy="2444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2022-01-18T02:12:40Z</dcterms:created>
  <dcterms:modified xsi:type="dcterms:W3CDTF">2022-01-20T06:13:46Z</dcterms:modified>
</cp:coreProperties>
</file>